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6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0" y="-19050"/>
            <a:ext cx="9144000" cy="6877050"/>
            <a:chOff x="0" y="-12"/>
            <a:chExt cx="5760" cy="4332"/>
          </a:xfrm>
        </p:grpSpPr>
        <p:sp>
          <p:nvSpPr>
            <p:cNvPr id="5" name="Rectangle 3"/>
            <p:cNvSpPr>
              <a:spLocks noChangeArrowheads="1"/>
            </p:cNvSpPr>
            <p:nvPr userDrawn="1"/>
          </p:nvSpPr>
          <p:spPr bwMode="hidden">
            <a:xfrm>
              <a:off x="1104" y="1008"/>
              <a:ext cx="4656" cy="3312"/>
            </a:xfrm>
            <a:prstGeom prst="rect">
              <a:avLst/>
            </a:prstGeom>
            <a:gradFill rotWithShape="0">
              <a:gsLst>
                <a:gs pos="0">
                  <a:schemeClr val="bg2"/>
                </a:gs>
                <a:gs pos="50000">
                  <a:schemeClr val="bg1"/>
                </a:gs>
                <a:gs pos="100000">
                  <a:schemeClr val="bg2"/>
                </a:gs>
              </a:gsLst>
              <a:lin ang="2700000" scaled="1"/>
            </a:gradFill>
            <a:ln w="9525">
              <a:noFill/>
              <a:miter lim="800000"/>
              <a:headEnd/>
              <a:tailEnd/>
            </a:ln>
            <a:effectLst/>
          </p:spPr>
          <p:txBody>
            <a:bodyPr wrap="none" anchor="ctr"/>
            <a:lstStyle/>
            <a:p>
              <a:pPr>
                <a:defRPr/>
              </a:pPr>
              <a:endParaRPr lang="en-US"/>
            </a:p>
          </p:txBody>
        </p:sp>
        <p:grpSp>
          <p:nvGrpSpPr>
            <p:cNvPr id="6" name="Group 4"/>
            <p:cNvGrpSpPr>
              <a:grpSpLocks/>
            </p:cNvGrpSpPr>
            <p:nvPr userDrawn="1"/>
          </p:nvGrpSpPr>
          <p:grpSpPr bwMode="auto">
            <a:xfrm>
              <a:off x="-1261" y="-157"/>
              <a:ext cx="7021" cy="1190"/>
              <a:chOff x="-1261" y="-154"/>
              <a:chExt cx="7021" cy="1190"/>
            </a:xfrm>
          </p:grpSpPr>
          <p:sp>
            <p:nvSpPr>
              <p:cNvPr id="8" name="Freeform 5"/>
              <p:cNvSpPr>
                <a:spLocks/>
              </p:cNvSpPr>
              <p:nvPr userDrawn="1"/>
            </p:nvSpPr>
            <p:spPr bwMode="ltGray">
              <a:xfrm>
                <a:off x="0" y="4"/>
                <a:ext cx="5760" cy="1032"/>
              </a:xfrm>
              <a:custGeom>
                <a:avLst/>
                <a:gdLst/>
                <a:ahLst/>
                <a:cxnLst>
                  <a:cxn ang="0">
                    <a:pos x="4848" y="432"/>
                  </a:cxn>
                  <a:cxn ang="0">
                    <a:pos x="0" y="432"/>
                  </a:cxn>
                  <a:cxn ang="0">
                    <a:pos x="0" y="0"/>
                  </a:cxn>
                  <a:cxn ang="0">
                    <a:pos x="4848" y="0"/>
                  </a:cxn>
                  <a:cxn ang="0">
                    <a:pos x="4848" y="432"/>
                  </a:cxn>
                </a:cxnLst>
                <a:rect l="0" t="0" r="r" b="b"/>
                <a:pathLst>
                  <a:path w="4848" h="432">
                    <a:moveTo>
                      <a:pt x="4848" y="432"/>
                    </a:moveTo>
                    <a:lnTo>
                      <a:pt x="0" y="432"/>
                    </a:lnTo>
                    <a:lnTo>
                      <a:pt x="0" y="0"/>
                    </a:lnTo>
                    <a:lnTo>
                      <a:pt x="4848" y="0"/>
                    </a:lnTo>
                    <a:lnTo>
                      <a:pt x="4848" y="432"/>
                    </a:lnTo>
                    <a:close/>
                  </a:path>
                </a:pathLst>
              </a:custGeom>
              <a:solidFill>
                <a:schemeClr val="hlink"/>
              </a:solidFill>
              <a:ln w="9525">
                <a:noFill/>
                <a:round/>
                <a:headEnd/>
                <a:tailEnd/>
              </a:ln>
              <a:effectLst/>
            </p:spPr>
            <p:txBody>
              <a:bodyPr wrap="none" anchor="ctr"/>
              <a:lstStyle/>
              <a:p>
                <a:pPr>
                  <a:defRPr/>
                </a:pPr>
                <a:endParaRPr lang="en-US"/>
              </a:p>
            </p:txBody>
          </p:sp>
          <p:grpSp>
            <p:nvGrpSpPr>
              <p:cNvPr id="9" name="Group 6"/>
              <p:cNvGrpSpPr>
                <a:grpSpLocks/>
              </p:cNvGrpSpPr>
              <p:nvPr userDrawn="1"/>
            </p:nvGrpSpPr>
            <p:grpSpPr bwMode="auto">
              <a:xfrm>
                <a:off x="333" y="-9"/>
                <a:ext cx="5176" cy="1044"/>
                <a:chOff x="333" y="-9"/>
                <a:chExt cx="5176" cy="1044"/>
              </a:xfrm>
            </p:grpSpPr>
            <p:sp>
              <p:nvSpPr>
                <p:cNvPr id="38" name="Freeform 7"/>
                <p:cNvSpPr>
                  <a:spLocks/>
                </p:cNvSpPr>
                <p:nvPr userDrawn="1"/>
              </p:nvSpPr>
              <p:spPr bwMode="ltGray">
                <a:xfrm>
                  <a:off x="3230" y="949"/>
                  <a:ext cx="17" cy="20"/>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a:defRPr/>
                  </a:pPr>
                  <a:endParaRPr lang="en-US"/>
                </a:p>
              </p:txBody>
            </p:sp>
            <p:sp>
              <p:nvSpPr>
                <p:cNvPr id="39" name="Freeform 8"/>
                <p:cNvSpPr>
                  <a:spLocks/>
                </p:cNvSpPr>
                <p:nvPr userDrawn="1"/>
              </p:nvSpPr>
              <p:spPr bwMode="ltGray">
                <a:xfrm>
                  <a:off x="3406" y="1015"/>
                  <a:ext cx="21" cy="20"/>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a:defRPr/>
                  </a:pPr>
                  <a:endParaRPr lang="en-US"/>
                </a:p>
              </p:txBody>
            </p:sp>
            <p:sp>
              <p:nvSpPr>
                <p:cNvPr id="40" name="Freeform 9"/>
                <p:cNvSpPr>
                  <a:spLocks/>
                </p:cNvSpPr>
                <p:nvPr userDrawn="1"/>
              </p:nvSpPr>
              <p:spPr bwMode="ltGray">
                <a:xfrm>
                  <a:off x="2909" y="908"/>
                  <a:ext cx="31" cy="3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a:defRPr/>
                  </a:pPr>
                  <a:endParaRPr lang="en-US"/>
                </a:p>
              </p:txBody>
            </p:sp>
            <p:sp>
              <p:nvSpPr>
                <p:cNvPr id="41" name="Freeform 10"/>
                <p:cNvSpPr>
                  <a:spLocks/>
                </p:cNvSpPr>
                <p:nvPr userDrawn="1"/>
              </p:nvSpPr>
              <p:spPr bwMode="ltGray">
                <a:xfrm>
                  <a:off x="2551" y="940"/>
                  <a:ext cx="25" cy="12"/>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a:defRPr/>
                  </a:pPr>
                  <a:endParaRPr lang="en-US"/>
                </a:p>
              </p:txBody>
            </p:sp>
            <p:sp>
              <p:nvSpPr>
                <p:cNvPr id="42" name="Freeform 11"/>
                <p:cNvSpPr>
                  <a:spLocks/>
                </p:cNvSpPr>
                <p:nvPr userDrawn="1"/>
              </p:nvSpPr>
              <p:spPr bwMode="ltGray">
                <a:xfrm>
                  <a:off x="2443" y="954"/>
                  <a:ext cx="65" cy="39"/>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a:defRPr/>
                  </a:pPr>
                  <a:endParaRPr lang="en-US"/>
                </a:p>
              </p:txBody>
            </p:sp>
            <p:sp>
              <p:nvSpPr>
                <p:cNvPr id="43" name="Freeform 12"/>
                <p:cNvSpPr>
                  <a:spLocks/>
                </p:cNvSpPr>
                <p:nvPr userDrawn="1"/>
              </p:nvSpPr>
              <p:spPr bwMode="ltGray">
                <a:xfrm>
                  <a:off x="2375" y="952"/>
                  <a:ext cx="68" cy="39"/>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a:defRPr/>
                  </a:pPr>
                  <a:endParaRPr lang="en-US"/>
                </a:p>
              </p:txBody>
            </p:sp>
            <p:sp>
              <p:nvSpPr>
                <p:cNvPr id="44" name="Freeform 13"/>
                <p:cNvSpPr>
                  <a:spLocks/>
                </p:cNvSpPr>
                <p:nvPr userDrawn="1"/>
              </p:nvSpPr>
              <p:spPr bwMode="ltGray">
                <a:xfrm>
                  <a:off x="2007" y="739"/>
                  <a:ext cx="354" cy="228"/>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a:defRPr/>
                  </a:pPr>
                  <a:endParaRPr lang="en-US"/>
                </a:p>
              </p:txBody>
            </p:sp>
            <p:sp>
              <p:nvSpPr>
                <p:cNvPr id="45" name="Freeform 14"/>
                <p:cNvSpPr>
                  <a:spLocks/>
                </p:cNvSpPr>
                <p:nvPr userDrawn="1"/>
              </p:nvSpPr>
              <p:spPr bwMode="ltGray">
                <a:xfrm>
                  <a:off x="2222" y="724"/>
                  <a:ext cx="157" cy="167"/>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a:defRPr/>
                  </a:pPr>
                  <a:endParaRPr lang="en-US"/>
                </a:p>
              </p:txBody>
            </p:sp>
            <p:sp>
              <p:nvSpPr>
                <p:cNvPr id="46" name="Freeform 15"/>
                <p:cNvSpPr>
                  <a:spLocks/>
                </p:cNvSpPr>
                <p:nvPr userDrawn="1"/>
              </p:nvSpPr>
              <p:spPr bwMode="ltGray">
                <a:xfrm>
                  <a:off x="2375" y="800"/>
                  <a:ext cx="110" cy="32"/>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47" name="Freeform 16"/>
                <p:cNvSpPr>
                  <a:spLocks/>
                </p:cNvSpPr>
                <p:nvPr userDrawn="1"/>
              </p:nvSpPr>
              <p:spPr bwMode="ltGray">
                <a:xfrm>
                  <a:off x="2370" y="839"/>
                  <a:ext cx="75" cy="8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48" name="Freeform 17"/>
                <p:cNvSpPr>
                  <a:spLocks/>
                </p:cNvSpPr>
                <p:nvPr userDrawn="1"/>
              </p:nvSpPr>
              <p:spPr bwMode="ltGray">
                <a:xfrm>
                  <a:off x="2497" y="793"/>
                  <a:ext cx="37" cy="49"/>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49" name="Freeform 18"/>
                <p:cNvSpPr>
                  <a:spLocks/>
                </p:cNvSpPr>
                <p:nvPr userDrawn="1"/>
              </p:nvSpPr>
              <p:spPr bwMode="ltGray">
                <a:xfrm>
                  <a:off x="2506" y="869"/>
                  <a:ext cx="47" cy="24"/>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a:defRPr/>
                  </a:pPr>
                  <a:endParaRPr lang="en-US"/>
                </a:p>
              </p:txBody>
            </p:sp>
            <p:sp>
              <p:nvSpPr>
                <p:cNvPr id="50" name="Freeform 19"/>
                <p:cNvSpPr>
                  <a:spLocks/>
                </p:cNvSpPr>
                <p:nvPr userDrawn="1"/>
              </p:nvSpPr>
              <p:spPr bwMode="ltGray">
                <a:xfrm>
                  <a:off x="2555" y="832"/>
                  <a:ext cx="61" cy="42"/>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a:defRPr/>
                  </a:pPr>
                  <a:endParaRPr lang="en-US"/>
                </a:p>
              </p:txBody>
            </p:sp>
            <p:sp>
              <p:nvSpPr>
                <p:cNvPr id="51" name="Freeform 20"/>
                <p:cNvSpPr>
                  <a:spLocks/>
                </p:cNvSpPr>
                <p:nvPr userDrawn="1"/>
              </p:nvSpPr>
              <p:spPr bwMode="ltGray">
                <a:xfrm>
                  <a:off x="2572" y="852"/>
                  <a:ext cx="286" cy="149"/>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52" name="Freeform 21"/>
                <p:cNvSpPr>
                  <a:spLocks/>
                </p:cNvSpPr>
                <p:nvPr userDrawn="1"/>
              </p:nvSpPr>
              <p:spPr bwMode="ltGray">
                <a:xfrm>
                  <a:off x="2820" y="866"/>
                  <a:ext cx="78" cy="64"/>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a:defRPr/>
                  </a:pPr>
                  <a:endParaRPr lang="en-US"/>
                </a:p>
              </p:txBody>
            </p:sp>
            <p:sp>
              <p:nvSpPr>
                <p:cNvPr id="53" name="Freeform 22"/>
                <p:cNvSpPr>
                  <a:spLocks/>
                </p:cNvSpPr>
                <p:nvPr userDrawn="1"/>
              </p:nvSpPr>
              <p:spPr bwMode="ltGray">
                <a:xfrm>
                  <a:off x="2984" y="732"/>
                  <a:ext cx="19" cy="14"/>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a:defRPr/>
                  </a:pPr>
                  <a:endParaRPr lang="en-US"/>
                </a:p>
              </p:txBody>
            </p:sp>
            <p:sp>
              <p:nvSpPr>
                <p:cNvPr id="54" name="Freeform 23"/>
                <p:cNvSpPr>
                  <a:spLocks/>
                </p:cNvSpPr>
                <p:nvPr userDrawn="1"/>
              </p:nvSpPr>
              <p:spPr bwMode="ltGray">
                <a:xfrm>
                  <a:off x="3083" y="830"/>
                  <a:ext cx="26" cy="19"/>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a:defRPr/>
                  </a:pPr>
                  <a:endParaRPr lang="en-US"/>
                </a:p>
              </p:txBody>
            </p:sp>
            <p:sp>
              <p:nvSpPr>
                <p:cNvPr id="55" name="Freeform 24"/>
                <p:cNvSpPr>
                  <a:spLocks/>
                </p:cNvSpPr>
                <p:nvPr userDrawn="1"/>
              </p:nvSpPr>
              <p:spPr bwMode="ltGray">
                <a:xfrm>
                  <a:off x="2766" y="610"/>
                  <a:ext cx="19" cy="12"/>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56" name="Freeform 25"/>
                <p:cNvSpPr>
                  <a:spLocks/>
                </p:cNvSpPr>
                <p:nvPr userDrawn="1"/>
              </p:nvSpPr>
              <p:spPr bwMode="ltGray">
                <a:xfrm>
                  <a:off x="2600" y="712"/>
                  <a:ext cx="19" cy="12"/>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57" name="Freeform 26"/>
                <p:cNvSpPr>
                  <a:spLocks/>
                </p:cNvSpPr>
                <p:nvPr userDrawn="1"/>
              </p:nvSpPr>
              <p:spPr bwMode="ltGray">
                <a:xfrm>
                  <a:off x="2417" y="680"/>
                  <a:ext cx="80" cy="66"/>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a:defRPr/>
                  </a:pPr>
                  <a:endParaRPr lang="en-US"/>
                </a:p>
              </p:txBody>
            </p:sp>
            <p:sp>
              <p:nvSpPr>
                <p:cNvPr id="58" name="Freeform 27"/>
                <p:cNvSpPr>
                  <a:spLocks/>
                </p:cNvSpPr>
                <p:nvPr userDrawn="1"/>
              </p:nvSpPr>
              <p:spPr bwMode="ltGray">
                <a:xfrm>
                  <a:off x="2391" y="541"/>
                  <a:ext cx="94" cy="142"/>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a:defRPr/>
                  </a:pPr>
                  <a:endParaRPr lang="en-US"/>
                </a:p>
              </p:txBody>
            </p:sp>
            <p:sp>
              <p:nvSpPr>
                <p:cNvPr id="59" name="Freeform 28"/>
                <p:cNvSpPr>
                  <a:spLocks/>
                </p:cNvSpPr>
                <p:nvPr userDrawn="1"/>
              </p:nvSpPr>
              <p:spPr bwMode="ltGray">
                <a:xfrm>
                  <a:off x="2415" y="644"/>
                  <a:ext cx="32" cy="41"/>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a:defRPr/>
                  </a:pPr>
                  <a:endParaRPr lang="en-US"/>
                </a:p>
              </p:txBody>
            </p:sp>
            <p:sp>
              <p:nvSpPr>
                <p:cNvPr id="60" name="Freeform 29"/>
                <p:cNvSpPr>
                  <a:spLocks/>
                </p:cNvSpPr>
                <p:nvPr userDrawn="1"/>
              </p:nvSpPr>
              <p:spPr bwMode="ltGray">
                <a:xfrm>
                  <a:off x="2349" y="654"/>
                  <a:ext cx="45" cy="41"/>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a:defRPr/>
                  </a:pPr>
                  <a:endParaRPr lang="en-US"/>
                </a:p>
              </p:txBody>
            </p:sp>
            <p:sp>
              <p:nvSpPr>
                <p:cNvPr id="61" name="Freeform 30"/>
                <p:cNvSpPr>
                  <a:spLocks/>
                </p:cNvSpPr>
                <p:nvPr userDrawn="1"/>
              </p:nvSpPr>
              <p:spPr bwMode="ltGray">
                <a:xfrm>
                  <a:off x="4808" y="597"/>
                  <a:ext cx="701" cy="438"/>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a:defRPr/>
                  </a:pPr>
                  <a:endParaRPr lang="en-US"/>
                </a:p>
              </p:txBody>
            </p:sp>
            <p:sp>
              <p:nvSpPr>
                <p:cNvPr id="62" name="Freeform 31"/>
                <p:cNvSpPr>
                  <a:spLocks/>
                </p:cNvSpPr>
                <p:nvPr userDrawn="1"/>
              </p:nvSpPr>
              <p:spPr bwMode="ltGray">
                <a:xfrm>
                  <a:off x="3880" y="-7"/>
                  <a:ext cx="984" cy="692"/>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a:defRPr/>
                  </a:pPr>
                  <a:endParaRPr lang="en-US"/>
                </a:p>
              </p:txBody>
            </p:sp>
            <p:sp>
              <p:nvSpPr>
                <p:cNvPr id="63" name="Freeform 32"/>
                <p:cNvSpPr>
                  <a:spLocks/>
                </p:cNvSpPr>
                <p:nvPr userDrawn="1"/>
              </p:nvSpPr>
              <p:spPr bwMode="ltGray">
                <a:xfrm>
                  <a:off x="3577" y="490"/>
                  <a:ext cx="36" cy="39"/>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64" name="Freeform 33"/>
                <p:cNvSpPr>
                  <a:spLocks/>
                </p:cNvSpPr>
                <p:nvPr userDrawn="1"/>
              </p:nvSpPr>
              <p:spPr bwMode="ltGray">
                <a:xfrm>
                  <a:off x="3549" y="475"/>
                  <a:ext cx="38" cy="29"/>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a:defRPr/>
                  </a:pPr>
                  <a:endParaRPr lang="en-US"/>
                </a:p>
              </p:txBody>
            </p:sp>
            <p:sp>
              <p:nvSpPr>
                <p:cNvPr id="65" name="Freeform 34"/>
                <p:cNvSpPr>
                  <a:spLocks/>
                </p:cNvSpPr>
                <p:nvPr userDrawn="1"/>
              </p:nvSpPr>
              <p:spPr bwMode="ltGray">
                <a:xfrm>
                  <a:off x="4686" y="394"/>
                  <a:ext cx="171" cy="81"/>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a:defRPr/>
                  </a:pPr>
                  <a:endParaRPr lang="en-US"/>
                </a:p>
              </p:txBody>
            </p:sp>
            <p:sp>
              <p:nvSpPr>
                <p:cNvPr id="66" name="Freeform 35"/>
                <p:cNvSpPr>
                  <a:spLocks/>
                </p:cNvSpPr>
                <p:nvPr userDrawn="1"/>
              </p:nvSpPr>
              <p:spPr bwMode="ltGray">
                <a:xfrm>
                  <a:off x="4867" y="460"/>
                  <a:ext cx="138" cy="37"/>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a:defRPr/>
                  </a:pPr>
                  <a:endParaRPr lang="en-US"/>
                </a:p>
              </p:txBody>
            </p:sp>
            <p:sp>
              <p:nvSpPr>
                <p:cNvPr id="67" name="Freeform 36"/>
                <p:cNvSpPr>
                  <a:spLocks/>
                </p:cNvSpPr>
                <p:nvPr userDrawn="1"/>
              </p:nvSpPr>
              <p:spPr bwMode="ltGray">
                <a:xfrm>
                  <a:off x="4794" y="480"/>
                  <a:ext cx="56" cy="3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68" name="Freeform 37"/>
                <p:cNvSpPr>
                  <a:spLocks/>
                </p:cNvSpPr>
                <p:nvPr userDrawn="1"/>
              </p:nvSpPr>
              <p:spPr bwMode="ltGray">
                <a:xfrm>
                  <a:off x="4757" y="375"/>
                  <a:ext cx="37" cy="44"/>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69" name="Freeform 38"/>
                <p:cNvSpPr>
                  <a:spLocks/>
                </p:cNvSpPr>
                <p:nvPr userDrawn="1"/>
              </p:nvSpPr>
              <p:spPr bwMode="ltGray">
                <a:xfrm>
                  <a:off x="5054" y="507"/>
                  <a:ext cx="45" cy="66"/>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a:defRPr/>
                  </a:pPr>
                  <a:endParaRPr lang="en-US"/>
                </a:p>
              </p:txBody>
            </p:sp>
            <p:sp>
              <p:nvSpPr>
                <p:cNvPr id="70" name="Freeform 39"/>
                <p:cNvSpPr>
                  <a:spLocks/>
                </p:cNvSpPr>
                <p:nvPr userDrawn="1"/>
              </p:nvSpPr>
              <p:spPr bwMode="ltGray">
                <a:xfrm>
                  <a:off x="4260" y="6"/>
                  <a:ext cx="480" cy="100"/>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a:defRPr/>
                  </a:pPr>
                  <a:endParaRPr lang="en-US"/>
                </a:p>
              </p:txBody>
            </p:sp>
            <p:sp>
              <p:nvSpPr>
                <p:cNvPr id="71" name="Freeform 40"/>
                <p:cNvSpPr>
                  <a:spLocks/>
                </p:cNvSpPr>
                <p:nvPr userDrawn="1"/>
              </p:nvSpPr>
              <p:spPr bwMode="ltGray">
                <a:xfrm>
                  <a:off x="3835" y="3"/>
                  <a:ext cx="446" cy="49"/>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a:defRPr/>
                  </a:pPr>
                  <a:endParaRPr lang="en-US"/>
                </a:p>
              </p:txBody>
            </p:sp>
            <p:sp>
              <p:nvSpPr>
                <p:cNvPr id="72" name="Freeform 41"/>
                <p:cNvSpPr>
                  <a:spLocks/>
                </p:cNvSpPr>
                <p:nvPr userDrawn="1"/>
              </p:nvSpPr>
              <p:spPr bwMode="ltGray">
                <a:xfrm>
                  <a:off x="2853" y="74"/>
                  <a:ext cx="42" cy="25"/>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73" name="Freeform 42"/>
                <p:cNvSpPr>
                  <a:spLocks/>
                </p:cNvSpPr>
                <p:nvPr userDrawn="1"/>
              </p:nvSpPr>
              <p:spPr bwMode="ltGray">
                <a:xfrm>
                  <a:off x="1704" y="3"/>
                  <a:ext cx="1022" cy="37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a:defRPr/>
                  </a:pPr>
                  <a:endParaRPr lang="en-US"/>
                </a:p>
              </p:txBody>
            </p:sp>
            <p:sp>
              <p:nvSpPr>
                <p:cNvPr id="74" name="Freeform 43"/>
                <p:cNvSpPr>
                  <a:spLocks/>
                </p:cNvSpPr>
                <p:nvPr userDrawn="1"/>
              </p:nvSpPr>
              <p:spPr bwMode="ltGray">
                <a:xfrm>
                  <a:off x="2729" y="-9"/>
                  <a:ext cx="47" cy="134"/>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a:defRPr/>
                  </a:pPr>
                  <a:endParaRPr lang="en-US"/>
                </a:p>
              </p:txBody>
            </p:sp>
            <p:sp>
              <p:nvSpPr>
                <p:cNvPr id="75" name="Freeform 44"/>
                <p:cNvSpPr>
                  <a:spLocks/>
                </p:cNvSpPr>
                <p:nvPr userDrawn="1"/>
              </p:nvSpPr>
              <p:spPr bwMode="ltGray">
                <a:xfrm>
                  <a:off x="2701" y="103"/>
                  <a:ext cx="138" cy="8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a:defRPr/>
                  </a:pPr>
                  <a:endParaRPr lang="en-US"/>
                </a:p>
              </p:txBody>
            </p:sp>
            <p:sp>
              <p:nvSpPr>
                <p:cNvPr id="76" name="Freeform 45"/>
                <p:cNvSpPr>
                  <a:spLocks/>
                </p:cNvSpPr>
                <p:nvPr userDrawn="1"/>
              </p:nvSpPr>
              <p:spPr bwMode="ltGray">
                <a:xfrm>
                  <a:off x="2553" y="182"/>
                  <a:ext cx="187" cy="176"/>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a:defRPr/>
                  </a:pPr>
                  <a:endParaRPr lang="en-US"/>
                </a:p>
              </p:txBody>
            </p:sp>
            <p:sp>
              <p:nvSpPr>
                <p:cNvPr id="77" name="Freeform 46"/>
                <p:cNvSpPr>
                  <a:spLocks/>
                </p:cNvSpPr>
                <p:nvPr userDrawn="1"/>
              </p:nvSpPr>
              <p:spPr bwMode="ltGray">
                <a:xfrm>
                  <a:off x="2677" y="233"/>
                  <a:ext cx="14" cy="10"/>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a:defRPr/>
                  </a:pPr>
                  <a:endParaRPr lang="en-US"/>
                </a:p>
              </p:txBody>
            </p:sp>
            <p:sp>
              <p:nvSpPr>
                <p:cNvPr id="78" name="Freeform 47"/>
                <p:cNvSpPr>
                  <a:spLocks/>
                </p:cNvSpPr>
                <p:nvPr userDrawn="1"/>
              </p:nvSpPr>
              <p:spPr bwMode="ltGray">
                <a:xfrm>
                  <a:off x="1627" y="353"/>
                  <a:ext cx="813" cy="462"/>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a:defRPr/>
                  </a:pPr>
                  <a:endParaRPr lang="en-US"/>
                </a:p>
              </p:txBody>
            </p:sp>
            <p:sp>
              <p:nvSpPr>
                <p:cNvPr id="79" name="Freeform 48"/>
                <p:cNvSpPr>
                  <a:spLocks/>
                </p:cNvSpPr>
                <p:nvPr userDrawn="1"/>
              </p:nvSpPr>
              <p:spPr bwMode="ltGray">
                <a:xfrm>
                  <a:off x="1770" y="671"/>
                  <a:ext cx="45" cy="71"/>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a:defRPr/>
                  </a:pPr>
                  <a:endParaRPr lang="en-US"/>
                </a:p>
              </p:txBody>
            </p:sp>
            <p:sp>
              <p:nvSpPr>
                <p:cNvPr id="80" name="Freeform 49"/>
                <p:cNvSpPr>
                  <a:spLocks/>
                </p:cNvSpPr>
                <p:nvPr userDrawn="1"/>
              </p:nvSpPr>
              <p:spPr bwMode="ltGray">
                <a:xfrm>
                  <a:off x="2394" y="431"/>
                  <a:ext cx="42" cy="59"/>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81" name="Freeform 50"/>
                <p:cNvSpPr>
                  <a:spLocks/>
                </p:cNvSpPr>
                <p:nvPr userDrawn="1"/>
              </p:nvSpPr>
              <p:spPr bwMode="ltGray">
                <a:xfrm>
                  <a:off x="2513" y="402"/>
                  <a:ext cx="21" cy="24"/>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a:defRPr/>
                  </a:pPr>
                  <a:endParaRPr lang="en-US"/>
                </a:p>
              </p:txBody>
            </p:sp>
            <p:sp>
              <p:nvSpPr>
                <p:cNvPr id="82" name="Freeform 51"/>
                <p:cNvSpPr>
                  <a:spLocks/>
                </p:cNvSpPr>
                <p:nvPr userDrawn="1"/>
              </p:nvSpPr>
              <p:spPr bwMode="ltGray">
                <a:xfrm>
                  <a:off x="333" y="169"/>
                  <a:ext cx="1015" cy="866"/>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a:defRPr/>
                  </a:pPr>
                  <a:endParaRPr lang="en-US"/>
                </a:p>
              </p:txBody>
            </p:sp>
            <p:sp>
              <p:nvSpPr>
                <p:cNvPr id="83" name="Freeform 52"/>
                <p:cNvSpPr>
                  <a:spLocks/>
                </p:cNvSpPr>
                <p:nvPr userDrawn="1"/>
              </p:nvSpPr>
              <p:spPr bwMode="ltGray">
                <a:xfrm>
                  <a:off x="727" y="495"/>
                  <a:ext cx="382" cy="540"/>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a:defRPr/>
                  </a:pPr>
                  <a:endParaRPr lang="en-US"/>
                </a:p>
              </p:txBody>
            </p:sp>
            <p:sp>
              <p:nvSpPr>
                <p:cNvPr id="84" name="Freeform 53"/>
                <p:cNvSpPr>
                  <a:spLocks/>
                </p:cNvSpPr>
                <p:nvPr userDrawn="1"/>
              </p:nvSpPr>
              <p:spPr bwMode="ltGray">
                <a:xfrm>
                  <a:off x="1400" y="896"/>
                  <a:ext cx="16" cy="29"/>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85" name="Freeform 54"/>
                <p:cNvSpPr>
                  <a:spLocks/>
                </p:cNvSpPr>
                <p:nvPr userDrawn="1"/>
              </p:nvSpPr>
              <p:spPr bwMode="ltGray">
                <a:xfrm>
                  <a:off x="1379" y="617"/>
                  <a:ext cx="21" cy="1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86" name="Freeform 55"/>
                <p:cNvSpPr>
                  <a:spLocks/>
                </p:cNvSpPr>
                <p:nvPr userDrawn="1"/>
              </p:nvSpPr>
              <p:spPr bwMode="ltGray">
                <a:xfrm>
                  <a:off x="453" y="275"/>
                  <a:ext cx="58" cy="24"/>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87" name="Freeform 56"/>
                <p:cNvSpPr>
                  <a:spLocks/>
                </p:cNvSpPr>
                <p:nvPr userDrawn="1"/>
              </p:nvSpPr>
              <p:spPr bwMode="ltGray">
                <a:xfrm>
                  <a:off x="1161" y="50"/>
                  <a:ext cx="691" cy="569"/>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a:defRPr/>
                  </a:pPr>
                  <a:endParaRPr lang="en-US"/>
                </a:p>
              </p:txBody>
            </p:sp>
            <p:sp>
              <p:nvSpPr>
                <p:cNvPr id="88" name="Freeform 57"/>
                <p:cNvSpPr>
                  <a:spLocks/>
                </p:cNvSpPr>
                <p:nvPr userDrawn="1"/>
              </p:nvSpPr>
              <p:spPr bwMode="ltGray">
                <a:xfrm>
                  <a:off x="689" y="6"/>
                  <a:ext cx="1386" cy="232"/>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a:defRPr/>
                  </a:pPr>
                  <a:endParaRPr lang="en-US"/>
                </a:p>
              </p:txBody>
            </p:sp>
            <p:sp>
              <p:nvSpPr>
                <p:cNvPr id="89" name="Freeform 58"/>
                <p:cNvSpPr>
                  <a:spLocks/>
                </p:cNvSpPr>
                <p:nvPr userDrawn="1"/>
              </p:nvSpPr>
              <p:spPr bwMode="ltGray">
                <a:xfrm>
                  <a:off x="971" y="91"/>
                  <a:ext cx="30" cy="25"/>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90" name="Freeform 59"/>
                <p:cNvSpPr>
                  <a:spLocks/>
                </p:cNvSpPr>
                <p:nvPr userDrawn="1"/>
              </p:nvSpPr>
              <p:spPr bwMode="ltGray">
                <a:xfrm>
                  <a:off x="935" y="125"/>
                  <a:ext cx="45" cy="27"/>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91" name="Freeform 60"/>
                <p:cNvSpPr>
                  <a:spLocks/>
                </p:cNvSpPr>
                <p:nvPr userDrawn="1"/>
              </p:nvSpPr>
              <p:spPr bwMode="ltGray">
                <a:xfrm>
                  <a:off x="1081" y="226"/>
                  <a:ext cx="75" cy="14"/>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92" name="Freeform 61"/>
                <p:cNvSpPr>
                  <a:spLocks/>
                </p:cNvSpPr>
                <p:nvPr userDrawn="1"/>
              </p:nvSpPr>
              <p:spPr bwMode="ltGray">
                <a:xfrm>
                  <a:off x="1210" y="223"/>
                  <a:ext cx="42" cy="37"/>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a:defRPr/>
                  </a:pPr>
                  <a:endParaRPr lang="en-US"/>
                </a:p>
              </p:txBody>
            </p:sp>
            <p:sp>
              <p:nvSpPr>
                <p:cNvPr id="93" name="Freeform 62"/>
                <p:cNvSpPr>
                  <a:spLocks/>
                </p:cNvSpPr>
                <p:nvPr userDrawn="1"/>
              </p:nvSpPr>
              <p:spPr bwMode="ltGray">
                <a:xfrm>
                  <a:off x="865" y="123"/>
                  <a:ext cx="33" cy="24"/>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a:defRPr/>
                  </a:pPr>
                  <a:endParaRPr lang="en-US"/>
                </a:p>
              </p:txBody>
            </p:sp>
          </p:grpSp>
          <p:grpSp>
            <p:nvGrpSpPr>
              <p:cNvPr id="10" name="Group 63"/>
              <p:cNvGrpSpPr>
                <a:grpSpLocks/>
              </p:cNvGrpSpPr>
              <p:nvPr userDrawn="1"/>
            </p:nvGrpSpPr>
            <p:grpSpPr bwMode="auto">
              <a:xfrm>
                <a:off x="7" y="-154"/>
                <a:ext cx="5739" cy="418"/>
                <a:chOff x="1056" y="111"/>
                <a:chExt cx="2448" cy="418"/>
              </a:xfrm>
            </p:grpSpPr>
            <p:sp>
              <p:nvSpPr>
                <p:cNvPr id="27" name="Line 64"/>
                <p:cNvSpPr>
                  <a:spLocks noChangeShapeType="1"/>
                </p:cNvSpPr>
                <p:nvPr/>
              </p:nvSpPr>
              <p:spPr bwMode="white">
                <a:xfrm>
                  <a:off x="1056" y="332"/>
                  <a:ext cx="2448" cy="0"/>
                </a:xfrm>
                <a:prstGeom prst="line">
                  <a:avLst/>
                </a:prstGeom>
                <a:noFill/>
                <a:ln w="9525">
                  <a:solidFill>
                    <a:schemeClr val="folHlink"/>
                  </a:solidFill>
                  <a:round/>
                  <a:headEnd/>
                  <a:tailEnd/>
                </a:ln>
                <a:effectLst/>
              </p:spPr>
              <p:txBody>
                <a:bodyPr wrap="none" anchor="ctr"/>
                <a:lstStyle/>
                <a:p>
                  <a:pPr>
                    <a:defRPr/>
                  </a:pPr>
                  <a:endParaRPr lang="en-US"/>
                </a:p>
              </p:txBody>
            </p:sp>
            <p:sp>
              <p:nvSpPr>
                <p:cNvPr id="28" name="Line 65"/>
                <p:cNvSpPr>
                  <a:spLocks noChangeShapeType="1"/>
                </p:cNvSpPr>
                <p:nvPr/>
              </p:nvSpPr>
              <p:spPr bwMode="white">
                <a:xfrm>
                  <a:off x="1254"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29" name="Line 66"/>
                <p:cNvSpPr>
                  <a:spLocks noChangeShapeType="1"/>
                </p:cNvSpPr>
                <p:nvPr/>
              </p:nvSpPr>
              <p:spPr bwMode="white">
                <a:xfrm>
                  <a:off x="1482"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0" name="Line 67"/>
                <p:cNvSpPr>
                  <a:spLocks noChangeShapeType="1"/>
                </p:cNvSpPr>
                <p:nvPr/>
              </p:nvSpPr>
              <p:spPr bwMode="white">
                <a:xfrm>
                  <a:off x="1710"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1" name="Line 68"/>
                <p:cNvSpPr>
                  <a:spLocks noChangeShapeType="1"/>
                </p:cNvSpPr>
                <p:nvPr/>
              </p:nvSpPr>
              <p:spPr bwMode="white">
                <a:xfrm>
                  <a:off x="1938"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2" name="Line 69"/>
                <p:cNvSpPr>
                  <a:spLocks noChangeShapeType="1"/>
                </p:cNvSpPr>
                <p:nvPr/>
              </p:nvSpPr>
              <p:spPr bwMode="white">
                <a:xfrm>
                  <a:off x="2166"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3" name="Line 70"/>
                <p:cNvSpPr>
                  <a:spLocks noChangeShapeType="1"/>
                </p:cNvSpPr>
                <p:nvPr/>
              </p:nvSpPr>
              <p:spPr bwMode="white">
                <a:xfrm>
                  <a:off x="2394"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4" name="Line 71"/>
                <p:cNvSpPr>
                  <a:spLocks noChangeShapeType="1"/>
                </p:cNvSpPr>
                <p:nvPr/>
              </p:nvSpPr>
              <p:spPr bwMode="white">
                <a:xfrm>
                  <a:off x="2622"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5" name="Line 72"/>
                <p:cNvSpPr>
                  <a:spLocks noChangeShapeType="1"/>
                </p:cNvSpPr>
                <p:nvPr/>
              </p:nvSpPr>
              <p:spPr bwMode="white">
                <a:xfrm>
                  <a:off x="2850"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6" name="Line 73"/>
                <p:cNvSpPr>
                  <a:spLocks noChangeShapeType="1"/>
                </p:cNvSpPr>
                <p:nvPr/>
              </p:nvSpPr>
              <p:spPr bwMode="white">
                <a:xfrm>
                  <a:off x="3078" y="111"/>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37" name="Line 74"/>
                <p:cNvSpPr>
                  <a:spLocks noChangeShapeType="1"/>
                </p:cNvSpPr>
                <p:nvPr/>
              </p:nvSpPr>
              <p:spPr bwMode="white">
                <a:xfrm>
                  <a:off x="3306" y="111"/>
                  <a:ext cx="0" cy="418"/>
                </a:xfrm>
                <a:prstGeom prst="line">
                  <a:avLst/>
                </a:prstGeom>
                <a:noFill/>
                <a:ln w="9525">
                  <a:solidFill>
                    <a:schemeClr val="folHlink"/>
                  </a:solidFill>
                  <a:round/>
                  <a:headEnd/>
                  <a:tailEnd/>
                </a:ln>
                <a:effectLst/>
              </p:spPr>
              <p:txBody>
                <a:bodyPr wrap="none" anchor="ctr"/>
                <a:lstStyle/>
                <a:p>
                  <a:pPr>
                    <a:defRPr/>
                  </a:pPr>
                  <a:endParaRPr lang="en-US"/>
                </a:p>
              </p:txBody>
            </p:sp>
          </p:grpSp>
          <p:grpSp>
            <p:nvGrpSpPr>
              <p:cNvPr id="11" name="Group 75"/>
              <p:cNvGrpSpPr>
                <a:grpSpLocks/>
              </p:cNvGrpSpPr>
              <p:nvPr userDrawn="1"/>
            </p:nvGrpSpPr>
            <p:grpSpPr bwMode="auto">
              <a:xfrm>
                <a:off x="-1261" y="-1"/>
                <a:ext cx="2098" cy="1030"/>
                <a:chOff x="1208" y="109"/>
                <a:chExt cx="2098" cy="423"/>
              </a:xfrm>
            </p:grpSpPr>
            <p:sp>
              <p:nvSpPr>
                <p:cNvPr id="12" name="Line 76"/>
                <p:cNvSpPr>
                  <a:spLocks noChangeShapeType="1"/>
                </p:cNvSpPr>
                <p:nvPr/>
              </p:nvSpPr>
              <p:spPr bwMode="ltGray">
                <a:xfrm>
                  <a:off x="2850" y="110"/>
                  <a:ext cx="0" cy="142"/>
                </a:xfrm>
                <a:prstGeom prst="line">
                  <a:avLst/>
                </a:prstGeom>
                <a:noFill/>
                <a:ln w="9525">
                  <a:solidFill>
                    <a:schemeClr val="hlink"/>
                  </a:solidFill>
                  <a:round/>
                  <a:headEnd/>
                  <a:tailEnd/>
                </a:ln>
                <a:effectLst/>
              </p:spPr>
              <p:txBody>
                <a:bodyPr wrap="none" anchor="ctr"/>
                <a:lstStyle/>
                <a:p>
                  <a:pPr>
                    <a:defRPr/>
                  </a:pPr>
                  <a:endParaRPr lang="en-US"/>
                </a:p>
              </p:txBody>
            </p:sp>
            <p:sp>
              <p:nvSpPr>
                <p:cNvPr id="13" name="Line 77"/>
                <p:cNvSpPr>
                  <a:spLocks noChangeShapeType="1"/>
                </p:cNvSpPr>
                <p:nvPr/>
              </p:nvSpPr>
              <p:spPr bwMode="ltGray">
                <a:xfrm>
                  <a:off x="2972" y="332"/>
                  <a:ext cx="70" cy="0"/>
                </a:xfrm>
                <a:prstGeom prst="line">
                  <a:avLst/>
                </a:prstGeom>
                <a:noFill/>
                <a:ln w="9525">
                  <a:solidFill>
                    <a:schemeClr val="hlink"/>
                  </a:solidFill>
                  <a:round/>
                  <a:headEnd/>
                  <a:tailEnd/>
                </a:ln>
                <a:effectLst/>
              </p:spPr>
              <p:txBody>
                <a:bodyPr wrap="none" anchor="ctr"/>
                <a:lstStyle/>
                <a:p>
                  <a:pPr>
                    <a:defRPr/>
                  </a:pPr>
                  <a:endParaRPr lang="en-US"/>
                </a:p>
              </p:txBody>
            </p:sp>
            <p:sp>
              <p:nvSpPr>
                <p:cNvPr id="14" name="Line 78"/>
                <p:cNvSpPr>
                  <a:spLocks noChangeShapeType="1"/>
                </p:cNvSpPr>
                <p:nvPr/>
              </p:nvSpPr>
              <p:spPr bwMode="ltGray">
                <a:xfrm>
                  <a:off x="3078" y="350"/>
                  <a:ext cx="0" cy="28"/>
                </a:xfrm>
                <a:prstGeom prst="line">
                  <a:avLst/>
                </a:prstGeom>
                <a:noFill/>
                <a:ln w="9525">
                  <a:solidFill>
                    <a:schemeClr val="hlink"/>
                  </a:solidFill>
                  <a:round/>
                  <a:headEnd/>
                  <a:tailEnd/>
                </a:ln>
                <a:effectLst/>
              </p:spPr>
              <p:txBody>
                <a:bodyPr wrap="none" anchor="ctr"/>
                <a:lstStyle/>
                <a:p>
                  <a:pPr>
                    <a:defRPr/>
                  </a:pPr>
                  <a:endParaRPr lang="en-US"/>
                </a:p>
              </p:txBody>
            </p:sp>
            <p:sp>
              <p:nvSpPr>
                <p:cNvPr id="15" name="Line 79"/>
                <p:cNvSpPr>
                  <a:spLocks noChangeShapeType="1"/>
                </p:cNvSpPr>
                <p:nvPr/>
              </p:nvSpPr>
              <p:spPr bwMode="ltGray">
                <a:xfrm>
                  <a:off x="3306" y="450"/>
                  <a:ext cx="0" cy="79"/>
                </a:xfrm>
                <a:prstGeom prst="line">
                  <a:avLst/>
                </a:prstGeom>
                <a:noFill/>
                <a:ln w="9525">
                  <a:solidFill>
                    <a:schemeClr val="hlink"/>
                  </a:solidFill>
                  <a:round/>
                  <a:headEnd/>
                  <a:tailEnd/>
                </a:ln>
                <a:effectLst/>
              </p:spPr>
              <p:txBody>
                <a:bodyPr wrap="none" anchor="ctr"/>
                <a:lstStyle/>
                <a:p>
                  <a:pPr>
                    <a:defRPr/>
                  </a:pPr>
                  <a:endParaRPr lang="en-US"/>
                </a:p>
              </p:txBody>
            </p:sp>
            <p:sp>
              <p:nvSpPr>
                <p:cNvPr id="16" name="Line 80"/>
                <p:cNvSpPr>
                  <a:spLocks noChangeShapeType="1"/>
                </p:cNvSpPr>
                <p:nvPr/>
              </p:nvSpPr>
              <p:spPr bwMode="ltGray">
                <a:xfrm>
                  <a:off x="2166" y="114"/>
                  <a:ext cx="0" cy="62"/>
                </a:xfrm>
                <a:prstGeom prst="line">
                  <a:avLst/>
                </a:prstGeom>
                <a:noFill/>
                <a:ln w="9525">
                  <a:solidFill>
                    <a:schemeClr val="hlink"/>
                  </a:solidFill>
                  <a:round/>
                  <a:headEnd/>
                  <a:tailEnd/>
                </a:ln>
                <a:effectLst/>
              </p:spPr>
              <p:txBody>
                <a:bodyPr wrap="none" anchor="ctr"/>
                <a:lstStyle/>
                <a:p>
                  <a:pPr>
                    <a:defRPr/>
                  </a:pPr>
                  <a:endParaRPr lang="en-US"/>
                </a:p>
              </p:txBody>
            </p:sp>
            <p:sp>
              <p:nvSpPr>
                <p:cNvPr id="17" name="Line 81"/>
                <p:cNvSpPr>
                  <a:spLocks noChangeShapeType="1"/>
                </p:cNvSpPr>
                <p:nvPr/>
              </p:nvSpPr>
              <p:spPr bwMode="ltGray">
                <a:xfrm>
                  <a:off x="1938" y="111"/>
                  <a:ext cx="0" cy="337"/>
                </a:xfrm>
                <a:prstGeom prst="line">
                  <a:avLst/>
                </a:prstGeom>
                <a:noFill/>
                <a:ln w="9525">
                  <a:solidFill>
                    <a:schemeClr val="hlink"/>
                  </a:solidFill>
                  <a:round/>
                  <a:headEnd/>
                  <a:tailEnd/>
                </a:ln>
                <a:effectLst/>
              </p:spPr>
              <p:txBody>
                <a:bodyPr wrap="none" anchor="ctr"/>
                <a:lstStyle/>
                <a:p>
                  <a:pPr>
                    <a:defRPr/>
                  </a:pPr>
                  <a:endParaRPr lang="en-US"/>
                </a:p>
              </p:txBody>
            </p:sp>
            <p:sp>
              <p:nvSpPr>
                <p:cNvPr id="18" name="Line 82"/>
                <p:cNvSpPr>
                  <a:spLocks noChangeShapeType="1"/>
                </p:cNvSpPr>
                <p:nvPr/>
              </p:nvSpPr>
              <p:spPr bwMode="ltGray">
                <a:xfrm flipH="1">
                  <a:off x="1912" y="332"/>
                  <a:ext cx="68" cy="0"/>
                </a:xfrm>
                <a:prstGeom prst="line">
                  <a:avLst/>
                </a:prstGeom>
                <a:noFill/>
                <a:ln w="9525">
                  <a:solidFill>
                    <a:schemeClr val="hlink"/>
                  </a:solidFill>
                  <a:round/>
                  <a:headEnd/>
                  <a:tailEnd/>
                </a:ln>
                <a:effectLst/>
              </p:spPr>
              <p:txBody>
                <a:bodyPr wrap="none" anchor="ctr"/>
                <a:lstStyle/>
                <a:p>
                  <a:pPr>
                    <a:defRPr/>
                  </a:pPr>
                  <a:endParaRPr lang="en-US"/>
                </a:p>
              </p:txBody>
            </p:sp>
            <p:sp>
              <p:nvSpPr>
                <p:cNvPr id="19" name="Line 83"/>
                <p:cNvSpPr>
                  <a:spLocks noChangeShapeType="1"/>
                </p:cNvSpPr>
                <p:nvPr/>
              </p:nvSpPr>
              <p:spPr bwMode="ltGray">
                <a:xfrm>
                  <a:off x="1778" y="332"/>
                  <a:ext cx="60" cy="0"/>
                </a:xfrm>
                <a:prstGeom prst="line">
                  <a:avLst/>
                </a:prstGeom>
                <a:noFill/>
                <a:ln w="9525">
                  <a:solidFill>
                    <a:schemeClr val="hlink"/>
                  </a:solidFill>
                  <a:round/>
                  <a:headEnd/>
                  <a:tailEnd/>
                </a:ln>
                <a:effectLst/>
              </p:spPr>
              <p:txBody>
                <a:bodyPr wrap="none" anchor="ctr"/>
                <a:lstStyle/>
                <a:p>
                  <a:pPr>
                    <a:defRPr/>
                  </a:pPr>
                  <a:endParaRPr lang="en-US"/>
                </a:p>
              </p:txBody>
            </p:sp>
            <p:sp>
              <p:nvSpPr>
                <p:cNvPr id="20" name="Line 84"/>
                <p:cNvSpPr>
                  <a:spLocks noChangeShapeType="1"/>
                </p:cNvSpPr>
                <p:nvPr/>
              </p:nvSpPr>
              <p:spPr bwMode="ltGray">
                <a:xfrm flipH="1">
                  <a:off x="1578" y="332"/>
                  <a:ext cx="82" cy="0"/>
                </a:xfrm>
                <a:prstGeom prst="line">
                  <a:avLst/>
                </a:prstGeom>
                <a:noFill/>
                <a:ln w="9525">
                  <a:solidFill>
                    <a:schemeClr val="hlink"/>
                  </a:solidFill>
                  <a:round/>
                  <a:headEnd/>
                  <a:tailEnd/>
                </a:ln>
                <a:effectLst/>
              </p:spPr>
              <p:txBody>
                <a:bodyPr wrap="none" anchor="ctr"/>
                <a:lstStyle/>
                <a:p>
                  <a:pPr>
                    <a:defRPr/>
                  </a:pPr>
                  <a:endParaRPr lang="en-US"/>
                </a:p>
              </p:txBody>
            </p:sp>
            <p:sp>
              <p:nvSpPr>
                <p:cNvPr id="21" name="Line 85"/>
                <p:cNvSpPr>
                  <a:spLocks noChangeShapeType="1"/>
                </p:cNvSpPr>
                <p:nvPr/>
              </p:nvSpPr>
              <p:spPr bwMode="ltGray">
                <a:xfrm>
                  <a:off x="1208" y="332"/>
                  <a:ext cx="348" cy="0"/>
                </a:xfrm>
                <a:prstGeom prst="line">
                  <a:avLst/>
                </a:prstGeom>
                <a:noFill/>
                <a:ln w="9525">
                  <a:solidFill>
                    <a:schemeClr val="hlink"/>
                  </a:solidFill>
                  <a:round/>
                  <a:headEnd/>
                  <a:tailEnd/>
                </a:ln>
                <a:effectLst/>
              </p:spPr>
              <p:txBody>
                <a:bodyPr wrap="none" anchor="ctr"/>
                <a:lstStyle/>
                <a:p>
                  <a:pPr>
                    <a:defRPr/>
                  </a:pPr>
                  <a:endParaRPr lang="en-US"/>
                </a:p>
              </p:txBody>
            </p:sp>
            <p:sp>
              <p:nvSpPr>
                <p:cNvPr id="22" name="Line 86"/>
                <p:cNvSpPr>
                  <a:spLocks noChangeShapeType="1"/>
                </p:cNvSpPr>
                <p:nvPr/>
              </p:nvSpPr>
              <p:spPr bwMode="ltGray">
                <a:xfrm>
                  <a:off x="1480" y="234"/>
                  <a:ext cx="0" cy="298"/>
                </a:xfrm>
                <a:prstGeom prst="line">
                  <a:avLst/>
                </a:prstGeom>
                <a:noFill/>
                <a:ln w="9525">
                  <a:solidFill>
                    <a:schemeClr val="hlink"/>
                  </a:solidFill>
                  <a:round/>
                  <a:headEnd/>
                  <a:tailEnd/>
                </a:ln>
                <a:effectLst/>
              </p:spPr>
              <p:txBody>
                <a:bodyPr wrap="none" anchor="ctr"/>
                <a:lstStyle/>
                <a:p>
                  <a:pPr>
                    <a:defRPr/>
                  </a:pPr>
                  <a:endParaRPr lang="en-US"/>
                </a:p>
              </p:txBody>
            </p:sp>
            <p:sp>
              <p:nvSpPr>
                <p:cNvPr id="23" name="Line 87"/>
                <p:cNvSpPr>
                  <a:spLocks noChangeShapeType="1"/>
                </p:cNvSpPr>
                <p:nvPr/>
              </p:nvSpPr>
              <p:spPr bwMode="ltGray">
                <a:xfrm>
                  <a:off x="1254" y="252"/>
                  <a:ext cx="0" cy="156"/>
                </a:xfrm>
                <a:prstGeom prst="line">
                  <a:avLst/>
                </a:prstGeom>
                <a:noFill/>
                <a:ln w="9525">
                  <a:solidFill>
                    <a:schemeClr val="hlink"/>
                  </a:solidFill>
                  <a:round/>
                  <a:headEnd/>
                  <a:tailEnd/>
                </a:ln>
                <a:effectLst/>
              </p:spPr>
              <p:txBody>
                <a:bodyPr wrap="none" anchor="ctr"/>
                <a:lstStyle/>
                <a:p>
                  <a:pPr>
                    <a:defRPr/>
                  </a:pPr>
                  <a:endParaRPr lang="en-US"/>
                </a:p>
              </p:txBody>
            </p:sp>
            <p:sp>
              <p:nvSpPr>
                <p:cNvPr id="24" name="Line 88"/>
                <p:cNvSpPr>
                  <a:spLocks noChangeShapeType="1"/>
                </p:cNvSpPr>
                <p:nvPr/>
              </p:nvSpPr>
              <p:spPr bwMode="ltGray">
                <a:xfrm flipH="1" flipV="1">
                  <a:off x="1482" y="109"/>
                  <a:ext cx="0" cy="27"/>
                </a:xfrm>
                <a:prstGeom prst="line">
                  <a:avLst/>
                </a:prstGeom>
                <a:noFill/>
                <a:ln w="9525">
                  <a:solidFill>
                    <a:schemeClr val="hlink"/>
                  </a:solidFill>
                  <a:round/>
                  <a:headEnd/>
                  <a:tailEnd/>
                </a:ln>
                <a:effectLst/>
              </p:spPr>
              <p:txBody>
                <a:bodyPr wrap="none" anchor="ctr"/>
                <a:lstStyle/>
                <a:p>
                  <a:pPr>
                    <a:defRPr/>
                  </a:pPr>
                  <a:endParaRPr lang="en-US"/>
                </a:p>
              </p:txBody>
            </p:sp>
            <p:sp>
              <p:nvSpPr>
                <p:cNvPr id="25" name="Line 89"/>
                <p:cNvSpPr>
                  <a:spLocks noChangeShapeType="1"/>
                </p:cNvSpPr>
                <p:nvPr/>
              </p:nvSpPr>
              <p:spPr bwMode="ltGray">
                <a:xfrm>
                  <a:off x="1710" y="180"/>
                  <a:ext cx="0" cy="96"/>
                </a:xfrm>
                <a:prstGeom prst="line">
                  <a:avLst/>
                </a:prstGeom>
                <a:noFill/>
                <a:ln w="9525">
                  <a:solidFill>
                    <a:schemeClr val="hlink"/>
                  </a:solidFill>
                  <a:round/>
                  <a:headEnd/>
                  <a:tailEnd/>
                </a:ln>
                <a:effectLst/>
              </p:spPr>
              <p:txBody>
                <a:bodyPr wrap="none" anchor="ctr"/>
                <a:lstStyle/>
                <a:p>
                  <a:pPr>
                    <a:defRPr/>
                  </a:pPr>
                  <a:endParaRPr lang="en-US"/>
                </a:p>
              </p:txBody>
            </p:sp>
            <p:sp>
              <p:nvSpPr>
                <p:cNvPr id="26" name="Line 90"/>
                <p:cNvSpPr>
                  <a:spLocks noChangeShapeType="1"/>
                </p:cNvSpPr>
                <p:nvPr/>
              </p:nvSpPr>
              <p:spPr bwMode="ltGray">
                <a:xfrm flipV="1">
                  <a:off x="1710" y="111"/>
                  <a:ext cx="0" cy="22"/>
                </a:xfrm>
                <a:prstGeom prst="line">
                  <a:avLst/>
                </a:prstGeom>
                <a:noFill/>
                <a:ln w="9525">
                  <a:solidFill>
                    <a:schemeClr val="hlink"/>
                  </a:solidFill>
                  <a:round/>
                  <a:headEnd/>
                  <a:tailEnd/>
                </a:ln>
                <a:effectLst/>
              </p:spPr>
              <p:txBody>
                <a:bodyPr wrap="none" anchor="ctr"/>
                <a:lstStyle/>
                <a:p>
                  <a:pPr>
                    <a:defRPr/>
                  </a:pPr>
                  <a:endParaRPr lang="en-US"/>
                </a:p>
              </p:txBody>
            </p:sp>
          </p:grpSp>
        </p:grpSp>
        <p:pic>
          <p:nvPicPr>
            <p:cNvPr id="7" name="Picture 91" descr="earth"/>
            <p:cNvPicPr>
              <a:picLocks noChangeAspect="1" noChangeArrowheads="1"/>
            </p:cNvPicPr>
            <p:nvPr userDrawn="1"/>
          </p:nvPicPr>
          <p:blipFill>
            <a:blip r:embed="rId2">
              <a:clrChange>
                <a:clrFrom>
                  <a:srgbClr val="000000"/>
                </a:clrFrom>
                <a:clrTo>
                  <a:srgbClr val="000000">
                    <a:alpha val="0"/>
                  </a:srgbClr>
                </a:clrTo>
              </a:clrChange>
            </a:blip>
            <a:srcRect/>
            <a:stretch>
              <a:fillRect/>
            </a:stretch>
          </p:blipFill>
          <p:spPr bwMode="gray">
            <a:xfrm>
              <a:off x="336" y="1566"/>
              <a:ext cx="690" cy="642"/>
            </a:xfrm>
            <a:prstGeom prst="rect">
              <a:avLst/>
            </a:prstGeom>
            <a:noFill/>
            <a:ln w="9525">
              <a:noFill/>
              <a:miter lim="800000"/>
              <a:headEnd/>
              <a:tailEnd/>
            </a:ln>
          </p:spPr>
        </p:pic>
      </p:grpSp>
      <p:sp>
        <p:nvSpPr>
          <p:cNvPr id="135260" name="Rectangle 92"/>
          <p:cNvSpPr>
            <a:spLocks noGrp="1" noChangeArrowheads="1"/>
          </p:cNvSpPr>
          <p:nvPr>
            <p:ph type="ctrTitle"/>
          </p:nvPr>
        </p:nvSpPr>
        <p:spPr>
          <a:xfrm>
            <a:off x="1828800" y="1828800"/>
            <a:ext cx="6934200" cy="2362200"/>
          </a:xfrm>
        </p:spPr>
        <p:txBody>
          <a:bodyPr/>
          <a:lstStyle>
            <a:lvl1pPr>
              <a:defRPr/>
            </a:lvl1pPr>
          </a:lstStyle>
          <a:p>
            <a:r>
              <a:rPr lang="en-US"/>
              <a:t>Click to edit Master title style</a:t>
            </a:r>
          </a:p>
        </p:txBody>
      </p:sp>
      <p:sp>
        <p:nvSpPr>
          <p:cNvPr id="135261" name="Rectangle 93"/>
          <p:cNvSpPr>
            <a:spLocks noGrp="1" noChangeArrowheads="1"/>
          </p:cNvSpPr>
          <p:nvPr>
            <p:ph type="subTitle" idx="1"/>
          </p:nvPr>
        </p:nvSpPr>
        <p:spPr>
          <a:xfrm>
            <a:off x="1828800" y="4572000"/>
            <a:ext cx="6934200" cy="1295400"/>
          </a:xfrm>
        </p:spPr>
        <p:txBody>
          <a:bodyPr/>
          <a:lstStyle>
            <a:lvl1pPr marL="0" indent="0">
              <a:buFontTx/>
              <a:buNone/>
              <a:defRPr/>
            </a:lvl1pPr>
          </a:lstStyle>
          <a:p>
            <a:r>
              <a:rPr lang="en-US"/>
              <a:t>Click to edit Master subtitle style</a:t>
            </a:r>
          </a:p>
        </p:txBody>
      </p:sp>
      <p:sp>
        <p:nvSpPr>
          <p:cNvPr id="94" name="Rectangle 94"/>
          <p:cNvSpPr>
            <a:spLocks noGrp="1" noChangeArrowheads="1"/>
          </p:cNvSpPr>
          <p:nvPr>
            <p:ph type="dt" sz="half" idx="10"/>
          </p:nvPr>
        </p:nvSpPr>
        <p:spPr>
          <a:xfrm>
            <a:off x="533400" y="6248400"/>
            <a:ext cx="1905000" cy="457200"/>
          </a:xfrm>
        </p:spPr>
        <p:txBody>
          <a:bodyPr/>
          <a:lstStyle>
            <a:lvl1pPr>
              <a:defRPr smtClean="0"/>
            </a:lvl1pPr>
          </a:lstStyle>
          <a:p>
            <a:pPr>
              <a:defRPr/>
            </a:pPr>
            <a:endParaRPr lang="en-US"/>
          </a:p>
        </p:txBody>
      </p:sp>
      <p:sp>
        <p:nvSpPr>
          <p:cNvPr id="95" name="Rectangle 95"/>
          <p:cNvSpPr>
            <a:spLocks noGrp="1" noChangeArrowheads="1"/>
          </p:cNvSpPr>
          <p:nvPr>
            <p:ph type="ftr" sz="quarter" idx="11"/>
          </p:nvPr>
        </p:nvSpPr>
        <p:spPr>
          <a:xfrm>
            <a:off x="3200400" y="6248400"/>
            <a:ext cx="2895600" cy="457200"/>
          </a:xfrm>
        </p:spPr>
        <p:txBody>
          <a:bodyPr/>
          <a:lstStyle>
            <a:lvl1pPr>
              <a:defRPr smtClean="0"/>
            </a:lvl1pPr>
          </a:lstStyle>
          <a:p>
            <a:pPr>
              <a:defRPr/>
            </a:pPr>
            <a:endParaRPr lang="en-US"/>
          </a:p>
        </p:txBody>
      </p:sp>
      <p:sp>
        <p:nvSpPr>
          <p:cNvPr id="96" name="Rectangle 96"/>
          <p:cNvSpPr>
            <a:spLocks noGrp="1" noChangeArrowheads="1"/>
          </p:cNvSpPr>
          <p:nvPr>
            <p:ph type="sldNum" sz="quarter" idx="12"/>
          </p:nvPr>
        </p:nvSpPr>
        <p:spPr>
          <a:xfrm>
            <a:off x="6858000" y="6248400"/>
            <a:ext cx="1905000" cy="457200"/>
          </a:xfrm>
        </p:spPr>
        <p:txBody>
          <a:bodyPr/>
          <a:lstStyle>
            <a:lvl1pPr>
              <a:defRPr smtClean="0"/>
            </a:lvl1pPr>
          </a:lstStyle>
          <a:p>
            <a:pPr>
              <a:defRPr/>
            </a:pPr>
            <a:fld id="{8CFDF781-4053-47CB-9103-74927C811D0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2252EF-29D2-4923-9DAA-FD7F8CD9E7B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5563" y="930275"/>
            <a:ext cx="2052637" cy="53324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46063" y="930275"/>
            <a:ext cx="6007100" cy="53324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3F2073-F58D-4CDF-A492-DD169A0FF8F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19B4E4-A253-4F50-87B2-01A8BD19103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93457D-D662-4A8C-A583-77039BF2FB2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850A9A-ED88-4B49-85C7-400416C77F2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35C03B5-EDEE-4B65-ADD8-74AC05C818E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B63D422-7C97-4C1B-8DCC-DE01FA16038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1822814-9B31-4012-AEC9-2D0ACDE24D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68DAE3-5495-439D-ACC4-8FB9FBAE2B9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336B4C8-5C26-4AD2-A4FA-3B0F450289A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063" y="9302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2147888"/>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4148" name="Rectangle 4"/>
          <p:cNvSpPr>
            <a:spLocks noGrp="1" noChangeArrowheads="1"/>
          </p:cNvSpPr>
          <p:nvPr>
            <p:ph type="dt" sz="half" idx="2"/>
          </p:nvPr>
        </p:nvSpPr>
        <p:spPr bwMode="auto">
          <a:xfrm>
            <a:off x="685800" y="62928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mj-lt"/>
              </a:defRPr>
            </a:lvl1pPr>
          </a:lstStyle>
          <a:p>
            <a:pPr>
              <a:defRPr/>
            </a:pPr>
            <a:endParaRPr lang="en-US"/>
          </a:p>
        </p:txBody>
      </p:sp>
      <p:sp>
        <p:nvSpPr>
          <p:cNvPr id="134149" name="Rectangle 5"/>
          <p:cNvSpPr>
            <a:spLocks noGrp="1" noChangeArrowheads="1"/>
          </p:cNvSpPr>
          <p:nvPr>
            <p:ph type="ftr" sz="quarter" idx="3"/>
          </p:nvPr>
        </p:nvSpPr>
        <p:spPr bwMode="auto">
          <a:xfrm>
            <a:off x="3124200" y="62928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j-lt"/>
              </a:defRPr>
            </a:lvl1pPr>
          </a:lstStyle>
          <a:p>
            <a:pPr>
              <a:defRPr/>
            </a:pPr>
            <a:endParaRPr lang="en-US"/>
          </a:p>
        </p:txBody>
      </p:sp>
      <p:sp>
        <p:nvSpPr>
          <p:cNvPr id="134150" name="Rectangle 6"/>
          <p:cNvSpPr>
            <a:spLocks noGrp="1" noChangeArrowheads="1"/>
          </p:cNvSpPr>
          <p:nvPr>
            <p:ph type="sldNum" sz="quarter" idx="4"/>
          </p:nvPr>
        </p:nvSpPr>
        <p:spPr bwMode="auto">
          <a:xfrm>
            <a:off x="6553200" y="62928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j-lt"/>
              </a:defRPr>
            </a:lvl1pPr>
          </a:lstStyle>
          <a:p>
            <a:pPr>
              <a:defRPr/>
            </a:pPr>
            <a:fld id="{88D49C6C-4BFC-4280-A63F-529D8EEC3AB3}" type="slidenum">
              <a:rPr lang="en-US"/>
              <a:pPr>
                <a:defRPr/>
              </a:pPr>
              <a:t>‹#›</a:t>
            </a:fld>
            <a:endParaRPr lang="en-US"/>
          </a:p>
        </p:txBody>
      </p:sp>
      <p:grpSp>
        <p:nvGrpSpPr>
          <p:cNvPr id="1031" name="Group 7"/>
          <p:cNvGrpSpPr>
            <a:grpSpLocks/>
          </p:cNvGrpSpPr>
          <p:nvPr/>
        </p:nvGrpSpPr>
        <p:grpSpPr bwMode="auto">
          <a:xfrm>
            <a:off x="261938" y="87313"/>
            <a:ext cx="8488362" cy="831850"/>
            <a:chOff x="165" y="55"/>
            <a:chExt cx="5347" cy="524"/>
          </a:xfrm>
        </p:grpSpPr>
        <p:grpSp>
          <p:nvGrpSpPr>
            <p:cNvPr id="1032" name="Group 8"/>
            <p:cNvGrpSpPr>
              <a:grpSpLocks/>
            </p:cNvGrpSpPr>
            <p:nvPr userDrawn="1"/>
          </p:nvGrpSpPr>
          <p:grpSpPr bwMode="auto">
            <a:xfrm>
              <a:off x="664" y="104"/>
              <a:ext cx="4848" cy="432"/>
              <a:chOff x="664" y="104"/>
              <a:chExt cx="4848" cy="432"/>
            </a:xfrm>
          </p:grpSpPr>
          <p:sp>
            <p:nvSpPr>
              <p:cNvPr id="134153" name="Freeform 9"/>
              <p:cNvSpPr>
                <a:spLocks/>
              </p:cNvSpPr>
              <p:nvPr/>
            </p:nvSpPr>
            <p:spPr bwMode="ltGray">
              <a:xfrm>
                <a:off x="664" y="104"/>
                <a:ext cx="4848" cy="432"/>
              </a:xfrm>
              <a:custGeom>
                <a:avLst/>
                <a:gdLst/>
                <a:ahLst/>
                <a:cxnLst>
                  <a:cxn ang="0">
                    <a:pos x="4848" y="48"/>
                  </a:cxn>
                  <a:cxn ang="0">
                    <a:pos x="4848" y="432"/>
                  </a:cxn>
                  <a:cxn ang="0">
                    <a:pos x="0" y="432"/>
                  </a:cxn>
                  <a:cxn ang="0">
                    <a:pos x="0" y="0"/>
                  </a:cxn>
                  <a:cxn ang="0">
                    <a:pos x="4848" y="0"/>
                  </a:cxn>
                  <a:cxn ang="0">
                    <a:pos x="4848" y="48"/>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a:effectLst/>
            </p:spPr>
            <p:txBody>
              <a:bodyPr wrap="none" anchor="ctr"/>
              <a:lstStyle/>
              <a:p>
                <a:pPr>
                  <a:defRPr/>
                </a:pPr>
                <a:endParaRPr lang="en-US"/>
              </a:p>
            </p:txBody>
          </p:sp>
          <p:grpSp>
            <p:nvGrpSpPr>
              <p:cNvPr id="1035" name="Group 10"/>
              <p:cNvGrpSpPr>
                <a:grpSpLocks/>
              </p:cNvGrpSpPr>
              <p:nvPr/>
            </p:nvGrpSpPr>
            <p:grpSpPr bwMode="auto">
              <a:xfrm>
                <a:off x="1195" y="104"/>
                <a:ext cx="3827" cy="429"/>
                <a:chOff x="1021" y="240"/>
                <a:chExt cx="3827" cy="429"/>
              </a:xfrm>
            </p:grpSpPr>
            <p:grpSp>
              <p:nvGrpSpPr>
                <p:cNvPr id="1084" name="Group 11"/>
                <p:cNvGrpSpPr>
                  <a:grpSpLocks/>
                </p:cNvGrpSpPr>
                <p:nvPr/>
              </p:nvGrpSpPr>
              <p:grpSpPr bwMode="auto">
                <a:xfrm>
                  <a:off x="1021" y="241"/>
                  <a:ext cx="2208" cy="427"/>
                  <a:chOff x="1021" y="241"/>
                  <a:chExt cx="2208" cy="427"/>
                </a:xfrm>
              </p:grpSpPr>
              <p:sp>
                <p:nvSpPr>
                  <p:cNvPr id="134156" name="Freeform 12"/>
                  <p:cNvSpPr>
                    <a:spLocks/>
                  </p:cNvSpPr>
                  <p:nvPr/>
                </p:nvSpPr>
                <p:spPr bwMode="ltGray">
                  <a:xfrm>
                    <a:off x="2257" y="633"/>
                    <a:ext cx="7" cy="8"/>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57" name="Freeform 13"/>
                  <p:cNvSpPr>
                    <a:spLocks/>
                  </p:cNvSpPr>
                  <p:nvPr/>
                </p:nvSpPr>
                <p:spPr bwMode="ltGray">
                  <a:xfrm>
                    <a:off x="2332" y="660"/>
                    <a:ext cx="9" cy="8"/>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58" name="Freeform 14"/>
                  <p:cNvSpPr>
                    <a:spLocks/>
                  </p:cNvSpPr>
                  <p:nvPr/>
                </p:nvSpPr>
                <p:spPr bwMode="ltGray">
                  <a:xfrm>
                    <a:off x="2120"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59" name="Freeform 15"/>
                  <p:cNvSpPr>
                    <a:spLocks/>
                  </p:cNvSpPr>
                  <p:nvPr/>
                </p:nvSpPr>
                <p:spPr bwMode="ltGray">
                  <a:xfrm>
                    <a:off x="1967"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60" name="Freeform 16"/>
                  <p:cNvSpPr>
                    <a:spLocks/>
                  </p:cNvSpPr>
                  <p:nvPr/>
                </p:nvSpPr>
                <p:spPr bwMode="ltGray">
                  <a:xfrm>
                    <a:off x="1921"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61" name="Freeform 17"/>
                  <p:cNvSpPr>
                    <a:spLocks/>
                  </p:cNvSpPr>
                  <p:nvPr/>
                </p:nvSpPr>
                <p:spPr bwMode="ltGray">
                  <a:xfrm>
                    <a:off x="1892"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62" name="Freeform 18"/>
                  <p:cNvSpPr>
                    <a:spLocks/>
                  </p:cNvSpPr>
                  <p:nvPr/>
                </p:nvSpPr>
                <p:spPr bwMode="ltGray">
                  <a:xfrm>
                    <a:off x="1735"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63" name="Freeform 19"/>
                  <p:cNvSpPr>
                    <a:spLocks/>
                  </p:cNvSpPr>
                  <p:nvPr/>
                </p:nvSpPr>
                <p:spPr bwMode="ltGray">
                  <a:xfrm>
                    <a:off x="1827"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64" name="Freeform 20"/>
                  <p:cNvSpPr>
                    <a:spLocks/>
                  </p:cNvSpPr>
                  <p:nvPr/>
                </p:nvSpPr>
                <p:spPr bwMode="ltGray">
                  <a:xfrm>
                    <a:off x="1892"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65" name="Freeform 21"/>
                  <p:cNvSpPr>
                    <a:spLocks/>
                  </p:cNvSpPr>
                  <p:nvPr/>
                </p:nvSpPr>
                <p:spPr bwMode="ltGray">
                  <a:xfrm>
                    <a:off x="1890"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66" name="Freeform 22"/>
                  <p:cNvSpPr>
                    <a:spLocks/>
                  </p:cNvSpPr>
                  <p:nvPr/>
                </p:nvSpPr>
                <p:spPr bwMode="ltGray">
                  <a:xfrm>
                    <a:off x="1944"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67" name="Freeform 23"/>
                  <p:cNvSpPr>
                    <a:spLocks/>
                  </p:cNvSpPr>
                  <p:nvPr/>
                </p:nvSpPr>
                <p:spPr bwMode="ltGray">
                  <a:xfrm>
                    <a:off x="1948"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68" name="Freeform 24"/>
                  <p:cNvSpPr>
                    <a:spLocks/>
                  </p:cNvSpPr>
                  <p:nvPr/>
                </p:nvSpPr>
                <p:spPr bwMode="ltGray">
                  <a:xfrm>
                    <a:off x="1969"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69" name="Freeform 25"/>
                  <p:cNvSpPr>
                    <a:spLocks/>
                  </p:cNvSpPr>
                  <p:nvPr/>
                </p:nvSpPr>
                <p:spPr bwMode="ltGray">
                  <a:xfrm>
                    <a:off x="1976"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70" name="Freeform 26"/>
                  <p:cNvSpPr>
                    <a:spLocks/>
                  </p:cNvSpPr>
                  <p:nvPr/>
                </p:nvSpPr>
                <p:spPr bwMode="ltGray">
                  <a:xfrm>
                    <a:off x="2082"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71" name="Freeform 27"/>
                  <p:cNvSpPr>
                    <a:spLocks/>
                  </p:cNvSpPr>
                  <p:nvPr/>
                </p:nvSpPr>
                <p:spPr bwMode="ltGray">
                  <a:xfrm>
                    <a:off x="2152"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72" name="Freeform 28"/>
                  <p:cNvSpPr>
                    <a:spLocks/>
                  </p:cNvSpPr>
                  <p:nvPr/>
                </p:nvSpPr>
                <p:spPr bwMode="ltGray">
                  <a:xfrm>
                    <a:off x="2194" y="584"/>
                    <a:ext cx="11" cy="8"/>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73" name="Freeform 29"/>
                  <p:cNvSpPr>
                    <a:spLocks/>
                  </p:cNvSpPr>
                  <p:nvPr/>
                </p:nvSpPr>
                <p:spPr bwMode="ltGray">
                  <a:xfrm>
                    <a:off x="2059"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74" name="Freeform 30"/>
                  <p:cNvSpPr>
                    <a:spLocks/>
                  </p:cNvSpPr>
                  <p:nvPr/>
                </p:nvSpPr>
                <p:spPr bwMode="ltGray">
                  <a:xfrm>
                    <a:off x="1988"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75" name="Freeform 31"/>
                  <p:cNvSpPr>
                    <a:spLocks/>
                  </p:cNvSpPr>
                  <p:nvPr/>
                </p:nvSpPr>
                <p:spPr bwMode="ltGray">
                  <a:xfrm>
                    <a:off x="1910"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76" name="Freeform 32"/>
                  <p:cNvSpPr>
                    <a:spLocks/>
                  </p:cNvSpPr>
                  <p:nvPr/>
                </p:nvSpPr>
                <p:spPr bwMode="ltGray">
                  <a:xfrm>
                    <a:off x="1899"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77" name="Freeform 33"/>
                  <p:cNvSpPr>
                    <a:spLocks/>
                  </p:cNvSpPr>
                  <p:nvPr/>
                </p:nvSpPr>
                <p:spPr bwMode="ltGray">
                  <a:xfrm>
                    <a:off x="1909"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78" name="Freeform 34"/>
                  <p:cNvSpPr>
                    <a:spLocks/>
                  </p:cNvSpPr>
                  <p:nvPr/>
                </p:nvSpPr>
                <p:spPr bwMode="ltGray">
                  <a:xfrm>
                    <a:off x="1881"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79" name="Freeform 35"/>
                  <p:cNvSpPr>
                    <a:spLocks/>
                  </p:cNvSpPr>
                  <p:nvPr/>
                </p:nvSpPr>
                <p:spPr bwMode="ltGray">
                  <a:xfrm>
                    <a:off x="2930" y="489"/>
                    <a:ext cx="299" cy="179"/>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a:defRPr/>
                    </a:pPr>
                    <a:endParaRPr lang="en-US"/>
                  </a:p>
                </p:txBody>
              </p:sp>
              <p:sp>
                <p:nvSpPr>
                  <p:cNvPr id="134180" name="Freeform 36"/>
                  <p:cNvSpPr>
                    <a:spLocks/>
                  </p:cNvSpPr>
                  <p:nvPr/>
                </p:nvSpPr>
                <p:spPr bwMode="ltGray">
                  <a:xfrm>
                    <a:off x="2534" y="242"/>
                    <a:ext cx="420" cy="283"/>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81" name="Freeform 37"/>
                  <p:cNvSpPr>
                    <a:spLocks/>
                  </p:cNvSpPr>
                  <p:nvPr/>
                </p:nvSpPr>
                <p:spPr bwMode="ltGray">
                  <a:xfrm>
                    <a:off x="2405" y="445"/>
                    <a:ext cx="15" cy="16"/>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82" name="Freeform 38"/>
                  <p:cNvSpPr>
                    <a:spLocks/>
                  </p:cNvSpPr>
                  <p:nvPr/>
                </p:nvSpPr>
                <p:spPr bwMode="ltGray">
                  <a:xfrm>
                    <a:off x="2393" y="439"/>
                    <a:ext cx="16" cy="12"/>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83" name="Freeform 39"/>
                  <p:cNvSpPr>
                    <a:spLocks/>
                  </p:cNvSpPr>
                  <p:nvPr/>
                </p:nvSpPr>
                <p:spPr bwMode="ltGray">
                  <a:xfrm>
                    <a:off x="2878" y="406"/>
                    <a:ext cx="73" cy="33"/>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84" name="Freeform 40"/>
                  <p:cNvSpPr>
                    <a:spLocks/>
                  </p:cNvSpPr>
                  <p:nvPr/>
                </p:nvSpPr>
                <p:spPr bwMode="ltGray">
                  <a:xfrm>
                    <a:off x="2955" y="433"/>
                    <a:ext cx="59" cy="15"/>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85" name="Freeform 41"/>
                  <p:cNvSpPr>
                    <a:spLocks/>
                  </p:cNvSpPr>
                  <p:nvPr/>
                </p:nvSpPr>
                <p:spPr bwMode="ltGray">
                  <a:xfrm>
                    <a:off x="2924" y="441"/>
                    <a:ext cx="24" cy="1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86" name="Freeform 42"/>
                  <p:cNvSpPr>
                    <a:spLocks/>
                  </p:cNvSpPr>
                  <p:nvPr/>
                </p:nvSpPr>
                <p:spPr bwMode="ltGray">
                  <a:xfrm>
                    <a:off x="2908" y="398"/>
                    <a:ext cx="16" cy="18"/>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87" name="Freeform 43"/>
                  <p:cNvSpPr>
                    <a:spLocks/>
                  </p:cNvSpPr>
                  <p:nvPr/>
                </p:nvSpPr>
                <p:spPr bwMode="ltGray">
                  <a:xfrm>
                    <a:off x="3035" y="452"/>
                    <a:ext cx="19" cy="27"/>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88" name="Freeform 44"/>
                  <p:cNvSpPr>
                    <a:spLocks/>
                  </p:cNvSpPr>
                  <p:nvPr/>
                </p:nvSpPr>
                <p:spPr bwMode="ltGray">
                  <a:xfrm>
                    <a:off x="2696" y="247"/>
                    <a:ext cx="205" cy="41"/>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a:defRPr/>
                    </a:pPr>
                    <a:endParaRPr lang="en-US"/>
                  </a:p>
                </p:txBody>
              </p:sp>
              <p:sp>
                <p:nvSpPr>
                  <p:cNvPr id="134189" name="Freeform 45"/>
                  <p:cNvSpPr>
                    <a:spLocks/>
                  </p:cNvSpPr>
                  <p:nvPr/>
                </p:nvSpPr>
                <p:spPr bwMode="ltGray">
                  <a:xfrm>
                    <a:off x="2515" y="246"/>
                    <a:ext cx="190" cy="20"/>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a:defRPr/>
                    </a:pPr>
                    <a:endParaRPr lang="en-US"/>
                  </a:p>
                </p:txBody>
              </p:sp>
              <p:sp>
                <p:nvSpPr>
                  <p:cNvPr id="134190" name="Freeform 46"/>
                  <p:cNvSpPr>
                    <a:spLocks/>
                  </p:cNvSpPr>
                  <p:nvPr/>
                </p:nvSpPr>
                <p:spPr bwMode="ltGray">
                  <a:xfrm>
                    <a:off x="2096"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91" name="Freeform 47"/>
                  <p:cNvSpPr>
                    <a:spLocks/>
                  </p:cNvSpPr>
                  <p:nvPr/>
                </p:nvSpPr>
                <p:spPr bwMode="ltGray">
                  <a:xfrm>
                    <a:off x="1606" y="246"/>
                    <a:ext cx="436" cy="15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a:defRPr/>
                    </a:pPr>
                    <a:endParaRPr lang="en-US"/>
                  </a:p>
                </p:txBody>
              </p:sp>
              <p:sp>
                <p:nvSpPr>
                  <p:cNvPr id="134192" name="Freeform 48"/>
                  <p:cNvSpPr>
                    <a:spLocks/>
                  </p:cNvSpPr>
                  <p:nvPr/>
                </p:nvSpPr>
                <p:spPr bwMode="ltGray">
                  <a:xfrm>
                    <a:off x="2043" y="241"/>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93" name="Freeform 49"/>
                  <p:cNvSpPr>
                    <a:spLocks/>
                  </p:cNvSpPr>
                  <p:nvPr/>
                </p:nvSpPr>
                <p:spPr bwMode="ltGray">
                  <a:xfrm>
                    <a:off x="2031"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94" name="Freeform 50"/>
                  <p:cNvSpPr>
                    <a:spLocks/>
                  </p:cNvSpPr>
                  <p:nvPr/>
                </p:nvSpPr>
                <p:spPr bwMode="ltGray">
                  <a:xfrm>
                    <a:off x="1968"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a:defRPr/>
                    </a:pPr>
                    <a:endParaRPr lang="en-US"/>
                  </a:p>
                </p:txBody>
              </p:sp>
              <p:sp>
                <p:nvSpPr>
                  <p:cNvPr id="134195" name="Freeform 51"/>
                  <p:cNvSpPr>
                    <a:spLocks/>
                  </p:cNvSpPr>
                  <p:nvPr/>
                </p:nvSpPr>
                <p:spPr bwMode="ltGray">
                  <a:xfrm>
                    <a:off x="2021"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96" name="Freeform 52"/>
                  <p:cNvSpPr>
                    <a:spLocks/>
                  </p:cNvSpPr>
                  <p:nvPr/>
                </p:nvSpPr>
                <p:spPr bwMode="ltGray">
                  <a:xfrm>
                    <a:off x="1573"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a:defRPr/>
                    </a:pPr>
                    <a:endParaRPr lang="en-US"/>
                  </a:p>
                </p:txBody>
              </p:sp>
              <p:sp>
                <p:nvSpPr>
                  <p:cNvPr id="134197" name="Freeform 53"/>
                  <p:cNvSpPr>
                    <a:spLocks/>
                  </p:cNvSpPr>
                  <p:nvPr/>
                </p:nvSpPr>
                <p:spPr bwMode="ltGray">
                  <a:xfrm>
                    <a:off x="1634"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98" name="Freeform 54"/>
                  <p:cNvSpPr>
                    <a:spLocks/>
                  </p:cNvSpPr>
                  <p:nvPr/>
                </p:nvSpPr>
                <p:spPr bwMode="ltGray">
                  <a:xfrm>
                    <a:off x="1900"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199" name="Freeform 55"/>
                  <p:cNvSpPr>
                    <a:spLocks/>
                  </p:cNvSpPr>
                  <p:nvPr/>
                </p:nvSpPr>
                <p:spPr bwMode="ltGray">
                  <a:xfrm>
                    <a:off x="1951"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00" name="Freeform 56"/>
                  <p:cNvSpPr>
                    <a:spLocks/>
                  </p:cNvSpPr>
                  <p:nvPr/>
                </p:nvSpPr>
                <p:spPr bwMode="ltGray">
                  <a:xfrm>
                    <a:off x="1021" y="314"/>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a:defRPr/>
                    </a:pPr>
                    <a:endParaRPr lang="en-US"/>
                  </a:p>
                </p:txBody>
              </p:sp>
              <p:sp>
                <p:nvSpPr>
                  <p:cNvPr id="134201" name="Freeform 57"/>
                  <p:cNvSpPr>
                    <a:spLocks/>
                  </p:cNvSpPr>
                  <p:nvPr/>
                </p:nvSpPr>
                <p:spPr bwMode="ltGray">
                  <a:xfrm>
                    <a:off x="1189" y="447"/>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a:defRPr/>
                    </a:pPr>
                    <a:endParaRPr lang="en-US"/>
                  </a:p>
                </p:txBody>
              </p:sp>
              <p:sp>
                <p:nvSpPr>
                  <p:cNvPr id="134202" name="Freeform 58"/>
                  <p:cNvSpPr>
                    <a:spLocks/>
                  </p:cNvSpPr>
                  <p:nvPr/>
                </p:nvSpPr>
                <p:spPr bwMode="ltGray">
                  <a:xfrm>
                    <a:off x="1476"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03" name="Freeform 59"/>
                  <p:cNvSpPr>
                    <a:spLocks/>
                  </p:cNvSpPr>
                  <p:nvPr/>
                </p:nvSpPr>
                <p:spPr bwMode="ltGray">
                  <a:xfrm>
                    <a:off x="1467"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04" name="Freeform 60"/>
                  <p:cNvSpPr>
                    <a:spLocks/>
                  </p:cNvSpPr>
                  <p:nvPr/>
                </p:nvSpPr>
                <p:spPr bwMode="ltGray">
                  <a:xfrm>
                    <a:off x="1072"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05" name="Freeform 61"/>
                  <p:cNvSpPr>
                    <a:spLocks/>
                  </p:cNvSpPr>
                  <p:nvPr/>
                </p:nvSpPr>
                <p:spPr bwMode="ltGray">
                  <a:xfrm>
                    <a:off x="1374"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a:defRPr/>
                    </a:pPr>
                    <a:endParaRPr lang="en-US"/>
                  </a:p>
                </p:txBody>
              </p:sp>
              <p:sp>
                <p:nvSpPr>
                  <p:cNvPr id="134206" name="Freeform 62"/>
                  <p:cNvSpPr>
                    <a:spLocks/>
                  </p:cNvSpPr>
                  <p:nvPr/>
                </p:nvSpPr>
                <p:spPr bwMode="ltGray">
                  <a:xfrm>
                    <a:off x="1173"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a:defRPr/>
                    </a:pPr>
                    <a:endParaRPr lang="en-US"/>
                  </a:p>
                </p:txBody>
              </p:sp>
              <p:sp>
                <p:nvSpPr>
                  <p:cNvPr id="134207" name="Freeform 63"/>
                  <p:cNvSpPr>
                    <a:spLocks/>
                  </p:cNvSpPr>
                  <p:nvPr/>
                </p:nvSpPr>
                <p:spPr bwMode="ltGray">
                  <a:xfrm>
                    <a:off x="1293"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08" name="Freeform 64"/>
                  <p:cNvSpPr>
                    <a:spLocks/>
                  </p:cNvSpPr>
                  <p:nvPr/>
                </p:nvSpPr>
                <p:spPr bwMode="ltGray">
                  <a:xfrm>
                    <a:off x="1278"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09" name="Freeform 65"/>
                  <p:cNvSpPr>
                    <a:spLocks/>
                  </p:cNvSpPr>
                  <p:nvPr/>
                </p:nvSpPr>
                <p:spPr bwMode="ltGray">
                  <a:xfrm>
                    <a:off x="1340"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10" name="Freeform 66"/>
                  <p:cNvSpPr>
                    <a:spLocks/>
                  </p:cNvSpPr>
                  <p:nvPr/>
                </p:nvSpPr>
                <p:spPr bwMode="ltGray">
                  <a:xfrm>
                    <a:off x="1395"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11" name="Freeform 67"/>
                  <p:cNvSpPr>
                    <a:spLocks/>
                  </p:cNvSpPr>
                  <p:nvPr/>
                </p:nvSpPr>
                <p:spPr bwMode="ltGray">
                  <a:xfrm>
                    <a:off x="1248"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a:defRPr/>
                    </a:pPr>
                    <a:endParaRPr lang="en-US"/>
                  </a:p>
                </p:txBody>
              </p:sp>
            </p:grpSp>
            <p:grpSp>
              <p:nvGrpSpPr>
                <p:cNvPr id="1085" name="Group 68"/>
                <p:cNvGrpSpPr>
                  <a:grpSpLocks/>
                </p:cNvGrpSpPr>
                <p:nvPr/>
              </p:nvGrpSpPr>
              <p:grpSpPr bwMode="auto">
                <a:xfrm>
                  <a:off x="3709" y="240"/>
                  <a:ext cx="1139" cy="429"/>
                  <a:chOff x="3709" y="240"/>
                  <a:chExt cx="1139" cy="429"/>
                </a:xfrm>
              </p:grpSpPr>
              <p:sp>
                <p:nvSpPr>
                  <p:cNvPr id="134213" name="Freeform 69"/>
                  <p:cNvSpPr>
                    <a:spLocks/>
                  </p:cNvSpPr>
                  <p:nvPr/>
                </p:nvSpPr>
                <p:spPr bwMode="ltGray">
                  <a:xfrm>
                    <a:off x="4808"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14" name="Freeform 70"/>
                  <p:cNvSpPr>
                    <a:spLocks/>
                  </p:cNvSpPr>
                  <p:nvPr/>
                </p:nvSpPr>
                <p:spPr bwMode="ltGray">
                  <a:xfrm>
                    <a:off x="4655"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15" name="Freeform 71"/>
                  <p:cNvSpPr>
                    <a:spLocks/>
                  </p:cNvSpPr>
                  <p:nvPr/>
                </p:nvSpPr>
                <p:spPr bwMode="ltGray">
                  <a:xfrm>
                    <a:off x="4609"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16" name="Freeform 72"/>
                  <p:cNvSpPr>
                    <a:spLocks/>
                  </p:cNvSpPr>
                  <p:nvPr/>
                </p:nvSpPr>
                <p:spPr bwMode="ltGray">
                  <a:xfrm>
                    <a:off x="4580"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17" name="Freeform 73"/>
                  <p:cNvSpPr>
                    <a:spLocks/>
                  </p:cNvSpPr>
                  <p:nvPr/>
                </p:nvSpPr>
                <p:spPr bwMode="ltGray">
                  <a:xfrm>
                    <a:off x="4423"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18" name="Freeform 74"/>
                  <p:cNvSpPr>
                    <a:spLocks/>
                  </p:cNvSpPr>
                  <p:nvPr/>
                </p:nvSpPr>
                <p:spPr bwMode="ltGray">
                  <a:xfrm>
                    <a:off x="4515"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19" name="Freeform 75"/>
                  <p:cNvSpPr>
                    <a:spLocks/>
                  </p:cNvSpPr>
                  <p:nvPr/>
                </p:nvSpPr>
                <p:spPr bwMode="ltGray">
                  <a:xfrm>
                    <a:off x="4580"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20" name="Freeform 76"/>
                  <p:cNvSpPr>
                    <a:spLocks/>
                  </p:cNvSpPr>
                  <p:nvPr/>
                </p:nvSpPr>
                <p:spPr bwMode="ltGray">
                  <a:xfrm>
                    <a:off x="4578"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21" name="Freeform 77"/>
                  <p:cNvSpPr>
                    <a:spLocks/>
                  </p:cNvSpPr>
                  <p:nvPr/>
                </p:nvSpPr>
                <p:spPr bwMode="ltGray">
                  <a:xfrm>
                    <a:off x="4632"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22" name="Freeform 78"/>
                  <p:cNvSpPr>
                    <a:spLocks/>
                  </p:cNvSpPr>
                  <p:nvPr/>
                </p:nvSpPr>
                <p:spPr bwMode="ltGray">
                  <a:xfrm>
                    <a:off x="4636"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23" name="Freeform 79"/>
                  <p:cNvSpPr>
                    <a:spLocks/>
                  </p:cNvSpPr>
                  <p:nvPr/>
                </p:nvSpPr>
                <p:spPr bwMode="ltGray">
                  <a:xfrm>
                    <a:off x="4657"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24" name="Freeform 80"/>
                  <p:cNvSpPr>
                    <a:spLocks/>
                  </p:cNvSpPr>
                  <p:nvPr/>
                </p:nvSpPr>
                <p:spPr bwMode="ltGray">
                  <a:xfrm>
                    <a:off x="4664"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25" name="Freeform 81"/>
                  <p:cNvSpPr>
                    <a:spLocks/>
                  </p:cNvSpPr>
                  <p:nvPr/>
                </p:nvSpPr>
                <p:spPr bwMode="ltGray">
                  <a:xfrm>
                    <a:off x="4770"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26" name="Freeform 82"/>
                  <p:cNvSpPr>
                    <a:spLocks/>
                  </p:cNvSpPr>
                  <p:nvPr/>
                </p:nvSpPr>
                <p:spPr bwMode="ltGray">
                  <a:xfrm>
                    <a:off x="4840"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27" name="Freeform 83"/>
                  <p:cNvSpPr>
                    <a:spLocks/>
                  </p:cNvSpPr>
                  <p:nvPr/>
                </p:nvSpPr>
                <p:spPr bwMode="ltGray">
                  <a:xfrm>
                    <a:off x="4747"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28" name="Freeform 84"/>
                  <p:cNvSpPr>
                    <a:spLocks/>
                  </p:cNvSpPr>
                  <p:nvPr/>
                </p:nvSpPr>
                <p:spPr bwMode="ltGray">
                  <a:xfrm>
                    <a:off x="4676"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29" name="Freeform 85"/>
                  <p:cNvSpPr>
                    <a:spLocks/>
                  </p:cNvSpPr>
                  <p:nvPr/>
                </p:nvSpPr>
                <p:spPr bwMode="ltGray">
                  <a:xfrm>
                    <a:off x="4598"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30" name="Freeform 86"/>
                  <p:cNvSpPr>
                    <a:spLocks/>
                  </p:cNvSpPr>
                  <p:nvPr/>
                </p:nvSpPr>
                <p:spPr bwMode="ltGray">
                  <a:xfrm>
                    <a:off x="4587"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31" name="Freeform 87"/>
                  <p:cNvSpPr>
                    <a:spLocks/>
                  </p:cNvSpPr>
                  <p:nvPr/>
                </p:nvSpPr>
                <p:spPr bwMode="ltGray">
                  <a:xfrm>
                    <a:off x="4597"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32" name="Freeform 88"/>
                  <p:cNvSpPr>
                    <a:spLocks/>
                  </p:cNvSpPr>
                  <p:nvPr/>
                </p:nvSpPr>
                <p:spPr bwMode="ltGray">
                  <a:xfrm>
                    <a:off x="4569"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33" name="Freeform 89"/>
                  <p:cNvSpPr>
                    <a:spLocks/>
                  </p:cNvSpPr>
                  <p:nvPr/>
                </p:nvSpPr>
                <p:spPr bwMode="ltGray">
                  <a:xfrm>
                    <a:off x="4784"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34" name="Freeform 90"/>
                  <p:cNvSpPr>
                    <a:spLocks/>
                  </p:cNvSpPr>
                  <p:nvPr/>
                </p:nvSpPr>
                <p:spPr bwMode="ltGray">
                  <a:xfrm>
                    <a:off x="4293" y="246"/>
                    <a:ext cx="438" cy="152"/>
                  </a:xfrm>
                  <a:custGeom>
                    <a:avLst/>
                    <a:gdLst/>
                    <a:ahLst/>
                    <a:cxnLst>
                      <a:cxn ang="0">
                        <a:pos x="73" y="1"/>
                      </a:cxn>
                      <a:cxn ang="0">
                        <a:pos x="438"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a:defRPr/>
                    </a:pPr>
                    <a:endParaRPr lang="en-US"/>
                  </a:p>
                </p:txBody>
              </p:sp>
              <p:sp>
                <p:nvSpPr>
                  <p:cNvPr id="134235" name="Freeform 91"/>
                  <p:cNvSpPr>
                    <a:spLocks/>
                  </p:cNvSpPr>
                  <p:nvPr/>
                </p:nvSpPr>
                <p:spPr bwMode="ltGray">
                  <a:xfrm>
                    <a:off x="4731" y="240"/>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36" name="Freeform 92"/>
                  <p:cNvSpPr>
                    <a:spLocks/>
                  </p:cNvSpPr>
                  <p:nvPr/>
                </p:nvSpPr>
                <p:spPr bwMode="ltGray">
                  <a:xfrm>
                    <a:off x="4719"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37" name="Freeform 93"/>
                  <p:cNvSpPr>
                    <a:spLocks/>
                  </p:cNvSpPr>
                  <p:nvPr/>
                </p:nvSpPr>
                <p:spPr bwMode="ltGray">
                  <a:xfrm>
                    <a:off x="4656"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a:defRPr/>
                    </a:pPr>
                    <a:endParaRPr lang="en-US"/>
                  </a:p>
                </p:txBody>
              </p:sp>
              <p:sp>
                <p:nvSpPr>
                  <p:cNvPr id="134238" name="Freeform 94"/>
                  <p:cNvSpPr>
                    <a:spLocks/>
                  </p:cNvSpPr>
                  <p:nvPr/>
                </p:nvSpPr>
                <p:spPr bwMode="ltGray">
                  <a:xfrm>
                    <a:off x="4709"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39" name="Freeform 95"/>
                  <p:cNvSpPr>
                    <a:spLocks/>
                  </p:cNvSpPr>
                  <p:nvPr/>
                </p:nvSpPr>
                <p:spPr bwMode="ltGray">
                  <a:xfrm>
                    <a:off x="4261"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a:defRPr/>
                    </a:pPr>
                    <a:endParaRPr lang="en-US"/>
                  </a:p>
                </p:txBody>
              </p:sp>
              <p:sp>
                <p:nvSpPr>
                  <p:cNvPr id="134240" name="Freeform 96"/>
                  <p:cNvSpPr>
                    <a:spLocks/>
                  </p:cNvSpPr>
                  <p:nvPr/>
                </p:nvSpPr>
                <p:spPr bwMode="ltGray">
                  <a:xfrm>
                    <a:off x="4322"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41" name="Freeform 97"/>
                  <p:cNvSpPr>
                    <a:spLocks/>
                  </p:cNvSpPr>
                  <p:nvPr/>
                </p:nvSpPr>
                <p:spPr bwMode="ltGray">
                  <a:xfrm>
                    <a:off x="4588"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42" name="Freeform 98"/>
                  <p:cNvSpPr>
                    <a:spLocks/>
                  </p:cNvSpPr>
                  <p:nvPr/>
                </p:nvSpPr>
                <p:spPr bwMode="ltGray">
                  <a:xfrm>
                    <a:off x="4639"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43" name="Freeform 99"/>
                  <p:cNvSpPr>
                    <a:spLocks/>
                  </p:cNvSpPr>
                  <p:nvPr/>
                </p:nvSpPr>
                <p:spPr bwMode="ltGray">
                  <a:xfrm>
                    <a:off x="3709" y="315"/>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a:defRPr/>
                    </a:pPr>
                    <a:endParaRPr lang="en-US"/>
                  </a:p>
                </p:txBody>
              </p:sp>
              <p:sp>
                <p:nvSpPr>
                  <p:cNvPr id="134244" name="Freeform 100"/>
                  <p:cNvSpPr>
                    <a:spLocks/>
                  </p:cNvSpPr>
                  <p:nvPr/>
                </p:nvSpPr>
                <p:spPr bwMode="ltGray">
                  <a:xfrm>
                    <a:off x="3877" y="448"/>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a:defRPr/>
                    </a:pPr>
                    <a:endParaRPr lang="en-US"/>
                  </a:p>
                </p:txBody>
              </p:sp>
              <p:sp>
                <p:nvSpPr>
                  <p:cNvPr id="134245" name="Freeform 101"/>
                  <p:cNvSpPr>
                    <a:spLocks/>
                  </p:cNvSpPr>
                  <p:nvPr/>
                </p:nvSpPr>
                <p:spPr bwMode="ltGray">
                  <a:xfrm>
                    <a:off x="4164"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46" name="Freeform 102"/>
                  <p:cNvSpPr>
                    <a:spLocks/>
                  </p:cNvSpPr>
                  <p:nvPr/>
                </p:nvSpPr>
                <p:spPr bwMode="ltGray">
                  <a:xfrm>
                    <a:off x="4155"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47" name="Freeform 103"/>
                  <p:cNvSpPr>
                    <a:spLocks/>
                  </p:cNvSpPr>
                  <p:nvPr/>
                </p:nvSpPr>
                <p:spPr bwMode="ltGray">
                  <a:xfrm>
                    <a:off x="3760"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48" name="Freeform 104"/>
                  <p:cNvSpPr>
                    <a:spLocks/>
                  </p:cNvSpPr>
                  <p:nvPr/>
                </p:nvSpPr>
                <p:spPr bwMode="ltGray">
                  <a:xfrm>
                    <a:off x="4062"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a:defRPr/>
                    </a:pPr>
                    <a:endParaRPr lang="en-US"/>
                  </a:p>
                </p:txBody>
              </p:sp>
              <p:sp>
                <p:nvSpPr>
                  <p:cNvPr id="134249" name="Freeform 105"/>
                  <p:cNvSpPr>
                    <a:spLocks/>
                  </p:cNvSpPr>
                  <p:nvPr/>
                </p:nvSpPr>
                <p:spPr bwMode="ltGray">
                  <a:xfrm>
                    <a:off x="3861"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a:defRPr/>
                    </a:pPr>
                    <a:endParaRPr lang="en-US"/>
                  </a:p>
                </p:txBody>
              </p:sp>
              <p:sp>
                <p:nvSpPr>
                  <p:cNvPr id="134250" name="Freeform 106"/>
                  <p:cNvSpPr>
                    <a:spLocks/>
                  </p:cNvSpPr>
                  <p:nvPr/>
                </p:nvSpPr>
                <p:spPr bwMode="ltGray">
                  <a:xfrm>
                    <a:off x="3981"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51" name="Freeform 107"/>
                  <p:cNvSpPr>
                    <a:spLocks/>
                  </p:cNvSpPr>
                  <p:nvPr/>
                </p:nvSpPr>
                <p:spPr bwMode="ltGray">
                  <a:xfrm>
                    <a:off x="3966"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52" name="Freeform 108"/>
                  <p:cNvSpPr>
                    <a:spLocks/>
                  </p:cNvSpPr>
                  <p:nvPr/>
                </p:nvSpPr>
                <p:spPr bwMode="ltGray">
                  <a:xfrm>
                    <a:off x="4028"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53" name="Freeform 109"/>
                  <p:cNvSpPr>
                    <a:spLocks/>
                  </p:cNvSpPr>
                  <p:nvPr/>
                </p:nvSpPr>
                <p:spPr bwMode="ltGray">
                  <a:xfrm>
                    <a:off x="4083"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a:defRPr/>
                    </a:pPr>
                    <a:endParaRPr lang="en-US"/>
                  </a:p>
                </p:txBody>
              </p:sp>
              <p:sp>
                <p:nvSpPr>
                  <p:cNvPr id="134254" name="Freeform 110"/>
                  <p:cNvSpPr>
                    <a:spLocks/>
                  </p:cNvSpPr>
                  <p:nvPr/>
                </p:nvSpPr>
                <p:spPr bwMode="ltGray">
                  <a:xfrm>
                    <a:off x="3936"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a:defRPr/>
                    </a:pPr>
                    <a:endParaRPr lang="en-US"/>
                  </a:p>
                </p:txBody>
              </p:sp>
            </p:grpSp>
          </p:grpSp>
          <p:grpSp>
            <p:nvGrpSpPr>
              <p:cNvPr id="1036" name="Group 111"/>
              <p:cNvGrpSpPr>
                <a:grpSpLocks/>
              </p:cNvGrpSpPr>
              <p:nvPr/>
            </p:nvGrpSpPr>
            <p:grpSpPr bwMode="auto">
              <a:xfrm>
                <a:off x="798" y="111"/>
                <a:ext cx="4702" cy="418"/>
                <a:chOff x="798" y="255"/>
                <a:chExt cx="4702" cy="418"/>
              </a:xfrm>
            </p:grpSpPr>
            <p:sp>
              <p:nvSpPr>
                <p:cNvPr id="134256" name="Line 112"/>
                <p:cNvSpPr>
                  <a:spLocks noChangeShapeType="1"/>
                </p:cNvSpPr>
                <p:nvPr/>
              </p:nvSpPr>
              <p:spPr bwMode="white">
                <a:xfrm>
                  <a:off x="798" y="476"/>
                  <a:ext cx="4702" cy="0"/>
                </a:xfrm>
                <a:prstGeom prst="line">
                  <a:avLst/>
                </a:prstGeom>
                <a:noFill/>
                <a:ln w="9525">
                  <a:solidFill>
                    <a:schemeClr val="folHlink"/>
                  </a:solidFill>
                  <a:round/>
                  <a:headEnd/>
                  <a:tailEnd/>
                </a:ln>
                <a:effectLst/>
              </p:spPr>
              <p:txBody>
                <a:bodyPr wrap="none" anchor="ctr"/>
                <a:lstStyle/>
                <a:p>
                  <a:pPr>
                    <a:defRPr/>
                  </a:pPr>
                  <a:endParaRPr lang="en-US"/>
                </a:p>
              </p:txBody>
            </p:sp>
            <p:sp>
              <p:nvSpPr>
                <p:cNvPr id="134257" name="Line 113"/>
                <p:cNvSpPr>
                  <a:spLocks noChangeShapeType="1"/>
                </p:cNvSpPr>
                <p:nvPr/>
              </p:nvSpPr>
              <p:spPr bwMode="white">
                <a:xfrm>
                  <a:off x="1026"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134258" name="Line 114"/>
                <p:cNvSpPr>
                  <a:spLocks noChangeShapeType="1"/>
                </p:cNvSpPr>
                <p:nvPr/>
              </p:nvSpPr>
              <p:spPr bwMode="white">
                <a:xfrm>
                  <a:off x="1254"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134259" name="Line 115"/>
                <p:cNvSpPr>
                  <a:spLocks noChangeShapeType="1"/>
                </p:cNvSpPr>
                <p:nvPr/>
              </p:nvSpPr>
              <p:spPr bwMode="white">
                <a:xfrm>
                  <a:off x="1482"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134260" name="Line 116"/>
                <p:cNvSpPr>
                  <a:spLocks noChangeShapeType="1"/>
                </p:cNvSpPr>
                <p:nvPr/>
              </p:nvSpPr>
              <p:spPr bwMode="white">
                <a:xfrm>
                  <a:off x="1710"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134261" name="Line 117"/>
                <p:cNvSpPr>
                  <a:spLocks noChangeShapeType="1"/>
                </p:cNvSpPr>
                <p:nvPr/>
              </p:nvSpPr>
              <p:spPr bwMode="white">
                <a:xfrm>
                  <a:off x="1938"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134262" name="Line 118"/>
                <p:cNvSpPr>
                  <a:spLocks noChangeShapeType="1"/>
                </p:cNvSpPr>
                <p:nvPr/>
              </p:nvSpPr>
              <p:spPr bwMode="white">
                <a:xfrm>
                  <a:off x="2166"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134263" name="Line 119"/>
                <p:cNvSpPr>
                  <a:spLocks noChangeShapeType="1"/>
                </p:cNvSpPr>
                <p:nvPr/>
              </p:nvSpPr>
              <p:spPr bwMode="white">
                <a:xfrm>
                  <a:off x="2394"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134264" name="Line 120"/>
                <p:cNvSpPr>
                  <a:spLocks noChangeShapeType="1"/>
                </p:cNvSpPr>
                <p:nvPr/>
              </p:nvSpPr>
              <p:spPr bwMode="white">
                <a:xfrm>
                  <a:off x="2622"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134265" name="Line 121"/>
                <p:cNvSpPr>
                  <a:spLocks noChangeShapeType="1"/>
                </p:cNvSpPr>
                <p:nvPr/>
              </p:nvSpPr>
              <p:spPr bwMode="white">
                <a:xfrm>
                  <a:off x="2850"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134266" name="Line 122"/>
                <p:cNvSpPr>
                  <a:spLocks noChangeShapeType="1"/>
                </p:cNvSpPr>
                <p:nvPr/>
              </p:nvSpPr>
              <p:spPr bwMode="white">
                <a:xfrm>
                  <a:off x="3078"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134267" name="Line 123"/>
                <p:cNvSpPr>
                  <a:spLocks noChangeShapeType="1"/>
                </p:cNvSpPr>
                <p:nvPr/>
              </p:nvSpPr>
              <p:spPr bwMode="white">
                <a:xfrm>
                  <a:off x="3306"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134268" name="Line 124"/>
                <p:cNvSpPr>
                  <a:spLocks noChangeShapeType="1"/>
                </p:cNvSpPr>
                <p:nvPr/>
              </p:nvSpPr>
              <p:spPr bwMode="white">
                <a:xfrm>
                  <a:off x="3534"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134269" name="Line 125"/>
                <p:cNvSpPr>
                  <a:spLocks noChangeShapeType="1"/>
                </p:cNvSpPr>
                <p:nvPr/>
              </p:nvSpPr>
              <p:spPr bwMode="white">
                <a:xfrm>
                  <a:off x="3762"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134270" name="Line 126"/>
                <p:cNvSpPr>
                  <a:spLocks noChangeShapeType="1"/>
                </p:cNvSpPr>
                <p:nvPr/>
              </p:nvSpPr>
              <p:spPr bwMode="white">
                <a:xfrm>
                  <a:off x="3990"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134271" name="Line 127"/>
                <p:cNvSpPr>
                  <a:spLocks noChangeShapeType="1"/>
                </p:cNvSpPr>
                <p:nvPr/>
              </p:nvSpPr>
              <p:spPr bwMode="white">
                <a:xfrm>
                  <a:off x="4218"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134272" name="Line 128"/>
                <p:cNvSpPr>
                  <a:spLocks noChangeShapeType="1"/>
                </p:cNvSpPr>
                <p:nvPr/>
              </p:nvSpPr>
              <p:spPr bwMode="white">
                <a:xfrm>
                  <a:off x="4446"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134273" name="Line 129"/>
                <p:cNvSpPr>
                  <a:spLocks noChangeShapeType="1"/>
                </p:cNvSpPr>
                <p:nvPr/>
              </p:nvSpPr>
              <p:spPr bwMode="white">
                <a:xfrm>
                  <a:off x="4674"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134274" name="Line 130"/>
                <p:cNvSpPr>
                  <a:spLocks noChangeShapeType="1"/>
                </p:cNvSpPr>
                <p:nvPr/>
              </p:nvSpPr>
              <p:spPr bwMode="white">
                <a:xfrm>
                  <a:off x="4902"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134275" name="Line 131"/>
                <p:cNvSpPr>
                  <a:spLocks noChangeShapeType="1"/>
                </p:cNvSpPr>
                <p:nvPr/>
              </p:nvSpPr>
              <p:spPr bwMode="white">
                <a:xfrm>
                  <a:off x="5130" y="255"/>
                  <a:ext cx="0" cy="418"/>
                </a:xfrm>
                <a:prstGeom prst="line">
                  <a:avLst/>
                </a:prstGeom>
                <a:noFill/>
                <a:ln w="9525">
                  <a:solidFill>
                    <a:schemeClr val="folHlink"/>
                  </a:solidFill>
                  <a:round/>
                  <a:headEnd/>
                  <a:tailEnd/>
                </a:ln>
                <a:effectLst/>
              </p:spPr>
              <p:txBody>
                <a:bodyPr wrap="none" anchor="ctr"/>
                <a:lstStyle/>
                <a:p>
                  <a:pPr>
                    <a:defRPr/>
                  </a:pPr>
                  <a:endParaRPr lang="en-US"/>
                </a:p>
              </p:txBody>
            </p:sp>
            <p:sp>
              <p:nvSpPr>
                <p:cNvPr id="134276" name="Line 132"/>
                <p:cNvSpPr>
                  <a:spLocks noChangeShapeType="1"/>
                </p:cNvSpPr>
                <p:nvPr/>
              </p:nvSpPr>
              <p:spPr bwMode="white">
                <a:xfrm>
                  <a:off x="5358" y="255"/>
                  <a:ext cx="0" cy="418"/>
                </a:xfrm>
                <a:prstGeom prst="line">
                  <a:avLst/>
                </a:prstGeom>
                <a:noFill/>
                <a:ln w="9525">
                  <a:solidFill>
                    <a:schemeClr val="folHlink"/>
                  </a:solidFill>
                  <a:round/>
                  <a:headEnd/>
                  <a:tailEnd/>
                </a:ln>
                <a:effectLst/>
              </p:spPr>
              <p:txBody>
                <a:bodyPr wrap="none" anchor="ctr"/>
                <a:lstStyle/>
                <a:p>
                  <a:pPr>
                    <a:defRPr/>
                  </a:pPr>
                  <a:endParaRPr lang="en-US"/>
                </a:p>
              </p:txBody>
            </p:sp>
          </p:grpSp>
          <p:grpSp>
            <p:nvGrpSpPr>
              <p:cNvPr id="1037" name="Group 133"/>
              <p:cNvGrpSpPr>
                <a:grpSpLocks/>
              </p:cNvGrpSpPr>
              <p:nvPr/>
            </p:nvGrpSpPr>
            <p:grpSpPr bwMode="auto">
              <a:xfrm>
                <a:off x="1208" y="109"/>
                <a:ext cx="3694" cy="423"/>
                <a:chOff x="1034" y="245"/>
                <a:chExt cx="3694" cy="423"/>
              </a:xfrm>
            </p:grpSpPr>
            <p:sp>
              <p:nvSpPr>
                <p:cNvPr id="134278" name="Line 134"/>
                <p:cNvSpPr>
                  <a:spLocks noChangeShapeType="1"/>
                </p:cNvSpPr>
                <p:nvPr/>
              </p:nvSpPr>
              <p:spPr bwMode="ltGray">
                <a:xfrm>
                  <a:off x="2676" y="246"/>
                  <a:ext cx="0" cy="142"/>
                </a:xfrm>
                <a:prstGeom prst="line">
                  <a:avLst/>
                </a:prstGeom>
                <a:noFill/>
                <a:ln w="9525">
                  <a:solidFill>
                    <a:schemeClr val="hlink"/>
                  </a:solidFill>
                  <a:round/>
                  <a:headEnd/>
                  <a:tailEnd/>
                </a:ln>
                <a:effectLst/>
              </p:spPr>
              <p:txBody>
                <a:bodyPr wrap="none" anchor="ctr"/>
                <a:lstStyle/>
                <a:p>
                  <a:pPr>
                    <a:defRPr/>
                  </a:pPr>
                  <a:endParaRPr lang="en-US"/>
                </a:p>
              </p:txBody>
            </p:sp>
            <p:sp>
              <p:nvSpPr>
                <p:cNvPr id="134279" name="Line 135"/>
                <p:cNvSpPr>
                  <a:spLocks noChangeShapeType="1"/>
                </p:cNvSpPr>
                <p:nvPr/>
              </p:nvSpPr>
              <p:spPr bwMode="ltGray">
                <a:xfrm>
                  <a:off x="2798" y="468"/>
                  <a:ext cx="70" cy="0"/>
                </a:xfrm>
                <a:prstGeom prst="line">
                  <a:avLst/>
                </a:prstGeom>
                <a:noFill/>
                <a:ln w="9525">
                  <a:solidFill>
                    <a:schemeClr val="hlink"/>
                  </a:solidFill>
                  <a:round/>
                  <a:headEnd/>
                  <a:tailEnd/>
                </a:ln>
                <a:effectLst/>
              </p:spPr>
              <p:txBody>
                <a:bodyPr wrap="none" anchor="ctr"/>
                <a:lstStyle/>
                <a:p>
                  <a:pPr>
                    <a:defRPr/>
                  </a:pPr>
                  <a:endParaRPr lang="en-US"/>
                </a:p>
              </p:txBody>
            </p:sp>
            <p:sp>
              <p:nvSpPr>
                <p:cNvPr id="134280" name="Line 136"/>
                <p:cNvSpPr>
                  <a:spLocks noChangeShapeType="1"/>
                </p:cNvSpPr>
                <p:nvPr/>
              </p:nvSpPr>
              <p:spPr bwMode="ltGray">
                <a:xfrm>
                  <a:off x="2904" y="486"/>
                  <a:ext cx="0" cy="28"/>
                </a:xfrm>
                <a:prstGeom prst="line">
                  <a:avLst/>
                </a:prstGeom>
                <a:noFill/>
                <a:ln w="9525">
                  <a:solidFill>
                    <a:schemeClr val="hlink"/>
                  </a:solidFill>
                  <a:round/>
                  <a:headEnd/>
                  <a:tailEnd/>
                </a:ln>
                <a:effectLst/>
              </p:spPr>
              <p:txBody>
                <a:bodyPr wrap="none" anchor="ctr"/>
                <a:lstStyle/>
                <a:p>
                  <a:pPr>
                    <a:defRPr/>
                  </a:pPr>
                  <a:endParaRPr lang="en-US"/>
                </a:p>
              </p:txBody>
            </p:sp>
            <p:sp>
              <p:nvSpPr>
                <p:cNvPr id="134281" name="Line 137"/>
                <p:cNvSpPr>
                  <a:spLocks noChangeShapeType="1"/>
                </p:cNvSpPr>
                <p:nvPr/>
              </p:nvSpPr>
              <p:spPr bwMode="ltGray">
                <a:xfrm>
                  <a:off x="3132" y="586"/>
                  <a:ext cx="0" cy="79"/>
                </a:xfrm>
                <a:prstGeom prst="line">
                  <a:avLst/>
                </a:prstGeom>
                <a:noFill/>
                <a:ln w="9525">
                  <a:solidFill>
                    <a:schemeClr val="hlink"/>
                  </a:solidFill>
                  <a:round/>
                  <a:headEnd/>
                  <a:tailEnd/>
                </a:ln>
                <a:effectLst/>
              </p:spPr>
              <p:txBody>
                <a:bodyPr wrap="none" anchor="ctr"/>
                <a:lstStyle/>
                <a:p>
                  <a:pPr>
                    <a:defRPr/>
                  </a:pPr>
                  <a:endParaRPr lang="en-US"/>
                </a:p>
              </p:txBody>
            </p:sp>
            <p:sp>
              <p:nvSpPr>
                <p:cNvPr id="134282" name="Line 138"/>
                <p:cNvSpPr>
                  <a:spLocks noChangeShapeType="1"/>
                </p:cNvSpPr>
                <p:nvPr/>
              </p:nvSpPr>
              <p:spPr bwMode="ltGray">
                <a:xfrm>
                  <a:off x="3816" y="358"/>
                  <a:ext cx="0" cy="180"/>
                </a:xfrm>
                <a:prstGeom prst="line">
                  <a:avLst/>
                </a:prstGeom>
                <a:noFill/>
                <a:ln w="9525">
                  <a:solidFill>
                    <a:schemeClr val="hlink"/>
                  </a:solidFill>
                  <a:round/>
                  <a:headEnd/>
                  <a:tailEnd/>
                </a:ln>
                <a:effectLst/>
              </p:spPr>
              <p:txBody>
                <a:bodyPr wrap="none" anchor="ctr"/>
                <a:lstStyle/>
                <a:p>
                  <a:pPr>
                    <a:defRPr/>
                  </a:pPr>
                  <a:endParaRPr lang="en-US"/>
                </a:p>
              </p:txBody>
            </p:sp>
            <p:sp>
              <p:nvSpPr>
                <p:cNvPr id="134283" name="Line 139"/>
                <p:cNvSpPr>
                  <a:spLocks noChangeShapeType="1"/>
                </p:cNvSpPr>
                <p:nvPr/>
              </p:nvSpPr>
              <p:spPr bwMode="ltGray">
                <a:xfrm>
                  <a:off x="3722" y="468"/>
                  <a:ext cx="348" cy="0"/>
                </a:xfrm>
                <a:prstGeom prst="line">
                  <a:avLst/>
                </a:prstGeom>
                <a:noFill/>
                <a:ln w="9525">
                  <a:solidFill>
                    <a:schemeClr val="hlink"/>
                  </a:solidFill>
                  <a:round/>
                  <a:headEnd/>
                  <a:tailEnd/>
                </a:ln>
                <a:effectLst/>
              </p:spPr>
              <p:txBody>
                <a:bodyPr wrap="none" anchor="ctr"/>
                <a:lstStyle/>
                <a:p>
                  <a:pPr>
                    <a:defRPr/>
                  </a:pPr>
                  <a:endParaRPr lang="en-US"/>
                </a:p>
              </p:txBody>
            </p:sp>
            <p:sp>
              <p:nvSpPr>
                <p:cNvPr id="134284" name="Line 140"/>
                <p:cNvSpPr>
                  <a:spLocks noChangeShapeType="1"/>
                </p:cNvSpPr>
                <p:nvPr/>
              </p:nvSpPr>
              <p:spPr bwMode="ltGray">
                <a:xfrm>
                  <a:off x="4044" y="372"/>
                  <a:ext cx="0" cy="294"/>
                </a:xfrm>
                <a:prstGeom prst="line">
                  <a:avLst/>
                </a:prstGeom>
                <a:noFill/>
                <a:ln w="9525">
                  <a:solidFill>
                    <a:schemeClr val="hlink"/>
                  </a:solidFill>
                  <a:round/>
                  <a:headEnd/>
                  <a:tailEnd/>
                </a:ln>
                <a:effectLst/>
              </p:spPr>
              <p:txBody>
                <a:bodyPr wrap="none" anchor="ctr"/>
                <a:lstStyle/>
                <a:p>
                  <a:pPr>
                    <a:defRPr/>
                  </a:pPr>
                  <a:endParaRPr lang="en-US"/>
                </a:p>
              </p:txBody>
            </p:sp>
            <p:sp>
              <p:nvSpPr>
                <p:cNvPr id="134285" name="Line 141"/>
                <p:cNvSpPr>
                  <a:spLocks noChangeShapeType="1"/>
                </p:cNvSpPr>
                <p:nvPr/>
              </p:nvSpPr>
              <p:spPr bwMode="ltGray">
                <a:xfrm flipV="1">
                  <a:off x="4046" y="248"/>
                  <a:ext cx="0" cy="50"/>
                </a:xfrm>
                <a:prstGeom prst="line">
                  <a:avLst/>
                </a:prstGeom>
                <a:noFill/>
                <a:ln w="9525">
                  <a:solidFill>
                    <a:schemeClr val="hlink"/>
                  </a:solidFill>
                  <a:round/>
                  <a:headEnd/>
                  <a:tailEnd/>
                </a:ln>
                <a:effectLst/>
              </p:spPr>
              <p:txBody>
                <a:bodyPr wrap="none" anchor="ctr"/>
                <a:lstStyle/>
                <a:p>
                  <a:pPr>
                    <a:defRPr/>
                  </a:pPr>
                  <a:endParaRPr lang="en-US"/>
                </a:p>
              </p:txBody>
            </p:sp>
            <p:sp>
              <p:nvSpPr>
                <p:cNvPr id="134286" name="Line 142"/>
                <p:cNvSpPr>
                  <a:spLocks noChangeShapeType="1"/>
                </p:cNvSpPr>
                <p:nvPr/>
              </p:nvSpPr>
              <p:spPr bwMode="ltGray">
                <a:xfrm flipV="1">
                  <a:off x="4272" y="246"/>
                  <a:ext cx="0" cy="182"/>
                </a:xfrm>
                <a:prstGeom prst="line">
                  <a:avLst/>
                </a:prstGeom>
                <a:noFill/>
                <a:ln w="9525">
                  <a:solidFill>
                    <a:schemeClr val="hlink"/>
                  </a:solidFill>
                  <a:round/>
                  <a:headEnd/>
                  <a:tailEnd/>
                </a:ln>
                <a:effectLst/>
              </p:spPr>
              <p:txBody>
                <a:bodyPr wrap="none" anchor="ctr"/>
                <a:lstStyle/>
                <a:p>
                  <a:pPr>
                    <a:defRPr/>
                  </a:pPr>
                  <a:endParaRPr lang="en-US"/>
                </a:p>
              </p:txBody>
            </p:sp>
            <p:sp>
              <p:nvSpPr>
                <p:cNvPr id="134287" name="Line 143"/>
                <p:cNvSpPr>
                  <a:spLocks noChangeShapeType="1"/>
                </p:cNvSpPr>
                <p:nvPr/>
              </p:nvSpPr>
              <p:spPr bwMode="ltGray">
                <a:xfrm flipH="1">
                  <a:off x="4422" y="468"/>
                  <a:ext cx="78" cy="0"/>
                </a:xfrm>
                <a:prstGeom prst="line">
                  <a:avLst/>
                </a:prstGeom>
                <a:noFill/>
                <a:ln w="9525">
                  <a:solidFill>
                    <a:schemeClr val="hlink"/>
                  </a:solidFill>
                  <a:round/>
                  <a:headEnd/>
                  <a:tailEnd/>
                </a:ln>
                <a:effectLst/>
              </p:spPr>
              <p:txBody>
                <a:bodyPr wrap="none" anchor="ctr"/>
                <a:lstStyle/>
                <a:p>
                  <a:pPr>
                    <a:defRPr/>
                  </a:pPr>
                  <a:endParaRPr lang="en-US"/>
                </a:p>
              </p:txBody>
            </p:sp>
            <p:sp>
              <p:nvSpPr>
                <p:cNvPr id="134288" name="Line 144"/>
                <p:cNvSpPr>
                  <a:spLocks noChangeShapeType="1"/>
                </p:cNvSpPr>
                <p:nvPr/>
              </p:nvSpPr>
              <p:spPr bwMode="ltGray">
                <a:xfrm flipH="1">
                  <a:off x="4290" y="468"/>
                  <a:ext cx="62" cy="0"/>
                </a:xfrm>
                <a:prstGeom prst="line">
                  <a:avLst/>
                </a:prstGeom>
                <a:noFill/>
                <a:ln w="9525">
                  <a:solidFill>
                    <a:schemeClr val="hlink"/>
                  </a:solidFill>
                  <a:round/>
                  <a:headEnd/>
                  <a:tailEnd/>
                </a:ln>
                <a:effectLst/>
              </p:spPr>
              <p:txBody>
                <a:bodyPr wrap="none" anchor="ctr"/>
                <a:lstStyle/>
                <a:p>
                  <a:pPr>
                    <a:defRPr/>
                  </a:pPr>
                  <a:endParaRPr lang="en-US"/>
                </a:p>
              </p:txBody>
            </p:sp>
            <p:sp>
              <p:nvSpPr>
                <p:cNvPr id="134289" name="Line 145"/>
                <p:cNvSpPr>
                  <a:spLocks noChangeShapeType="1"/>
                </p:cNvSpPr>
                <p:nvPr/>
              </p:nvSpPr>
              <p:spPr bwMode="ltGray">
                <a:xfrm flipV="1">
                  <a:off x="4500" y="246"/>
                  <a:ext cx="0" cy="270"/>
                </a:xfrm>
                <a:prstGeom prst="line">
                  <a:avLst/>
                </a:prstGeom>
                <a:noFill/>
                <a:ln w="9525">
                  <a:solidFill>
                    <a:schemeClr val="hlink"/>
                  </a:solidFill>
                  <a:round/>
                  <a:headEnd/>
                  <a:tailEnd/>
                </a:ln>
                <a:effectLst/>
              </p:spPr>
              <p:txBody>
                <a:bodyPr wrap="none" anchor="ctr"/>
                <a:lstStyle/>
                <a:p>
                  <a:pPr>
                    <a:defRPr/>
                  </a:pPr>
                  <a:endParaRPr lang="en-US"/>
                </a:p>
              </p:txBody>
            </p:sp>
            <p:sp>
              <p:nvSpPr>
                <p:cNvPr id="134290" name="Line 146"/>
                <p:cNvSpPr>
                  <a:spLocks noChangeShapeType="1"/>
                </p:cNvSpPr>
                <p:nvPr/>
              </p:nvSpPr>
              <p:spPr bwMode="ltGray">
                <a:xfrm>
                  <a:off x="4728" y="606"/>
                  <a:ext cx="0" cy="34"/>
                </a:xfrm>
                <a:prstGeom prst="line">
                  <a:avLst/>
                </a:prstGeom>
                <a:noFill/>
                <a:ln w="9525">
                  <a:solidFill>
                    <a:schemeClr val="hlink"/>
                  </a:solidFill>
                  <a:round/>
                  <a:headEnd/>
                  <a:tailEnd/>
                </a:ln>
                <a:effectLst/>
              </p:spPr>
              <p:txBody>
                <a:bodyPr wrap="none" anchor="ctr"/>
                <a:lstStyle/>
                <a:p>
                  <a:pPr>
                    <a:defRPr/>
                  </a:pPr>
                  <a:endParaRPr lang="en-US"/>
                </a:p>
              </p:txBody>
            </p:sp>
            <p:sp>
              <p:nvSpPr>
                <p:cNvPr id="134291" name="Line 147"/>
                <p:cNvSpPr>
                  <a:spLocks noChangeShapeType="1"/>
                </p:cNvSpPr>
                <p:nvPr/>
              </p:nvSpPr>
              <p:spPr bwMode="ltGray">
                <a:xfrm>
                  <a:off x="1992" y="250"/>
                  <a:ext cx="0" cy="62"/>
                </a:xfrm>
                <a:prstGeom prst="line">
                  <a:avLst/>
                </a:prstGeom>
                <a:noFill/>
                <a:ln w="9525">
                  <a:solidFill>
                    <a:schemeClr val="hlink"/>
                  </a:solidFill>
                  <a:round/>
                  <a:headEnd/>
                  <a:tailEnd/>
                </a:ln>
                <a:effectLst/>
              </p:spPr>
              <p:txBody>
                <a:bodyPr wrap="none" anchor="ctr"/>
                <a:lstStyle/>
                <a:p>
                  <a:pPr>
                    <a:defRPr/>
                  </a:pPr>
                  <a:endParaRPr lang="en-US"/>
                </a:p>
              </p:txBody>
            </p:sp>
            <p:sp>
              <p:nvSpPr>
                <p:cNvPr id="134292" name="Line 148"/>
                <p:cNvSpPr>
                  <a:spLocks noChangeShapeType="1"/>
                </p:cNvSpPr>
                <p:nvPr/>
              </p:nvSpPr>
              <p:spPr bwMode="ltGray">
                <a:xfrm>
                  <a:off x="1764" y="247"/>
                  <a:ext cx="0" cy="337"/>
                </a:xfrm>
                <a:prstGeom prst="line">
                  <a:avLst/>
                </a:prstGeom>
                <a:noFill/>
                <a:ln w="9525">
                  <a:solidFill>
                    <a:schemeClr val="hlink"/>
                  </a:solidFill>
                  <a:round/>
                  <a:headEnd/>
                  <a:tailEnd/>
                </a:ln>
                <a:effectLst/>
              </p:spPr>
              <p:txBody>
                <a:bodyPr wrap="none" anchor="ctr"/>
                <a:lstStyle/>
                <a:p>
                  <a:pPr>
                    <a:defRPr/>
                  </a:pPr>
                  <a:endParaRPr lang="en-US"/>
                </a:p>
              </p:txBody>
            </p:sp>
            <p:sp>
              <p:nvSpPr>
                <p:cNvPr id="134293" name="Line 149"/>
                <p:cNvSpPr>
                  <a:spLocks noChangeShapeType="1"/>
                </p:cNvSpPr>
                <p:nvPr/>
              </p:nvSpPr>
              <p:spPr bwMode="ltGray">
                <a:xfrm flipH="1">
                  <a:off x="1738" y="468"/>
                  <a:ext cx="68" cy="0"/>
                </a:xfrm>
                <a:prstGeom prst="line">
                  <a:avLst/>
                </a:prstGeom>
                <a:noFill/>
                <a:ln w="9525">
                  <a:solidFill>
                    <a:schemeClr val="hlink"/>
                  </a:solidFill>
                  <a:round/>
                  <a:headEnd/>
                  <a:tailEnd/>
                </a:ln>
                <a:effectLst/>
              </p:spPr>
              <p:txBody>
                <a:bodyPr wrap="none" anchor="ctr"/>
                <a:lstStyle/>
                <a:p>
                  <a:pPr>
                    <a:defRPr/>
                  </a:pPr>
                  <a:endParaRPr lang="en-US"/>
                </a:p>
              </p:txBody>
            </p:sp>
            <p:sp>
              <p:nvSpPr>
                <p:cNvPr id="134294" name="Line 150"/>
                <p:cNvSpPr>
                  <a:spLocks noChangeShapeType="1"/>
                </p:cNvSpPr>
                <p:nvPr/>
              </p:nvSpPr>
              <p:spPr bwMode="ltGray">
                <a:xfrm>
                  <a:off x="1604" y="468"/>
                  <a:ext cx="60" cy="0"/>
                </a:xfrm>
                <a:prstGeom prst="line">
                  <a:avLst/>
                </a:prstGeom>
                <a:noFill/>
                <a:ln w="9525">
                  <a:solidFill>
                    <a:schemeClr val="hlink"/>
                  </a:solidFill>
                  <a:round/>
                  <a:headEnd/>
                  <a:tailEnd/>
                </a:ln>
                <a:effectLst/>
              </p:spPr>
              <p:txBody>
                <a:bodyPr wrap="none" anchor="ctr"/>
                <a:lstStyle/>
                <a:p>
                  <a:pPr>
                    <a:defRPr/>
                  </a:pPr>
                  <a:endParaRPr lang="en-US"/>
                </a:p>
              </p:txBody>
            </p:sp>
            <p:sp>
              <p:nvSpPr>
                <p:cNvPr id="134295" name="Line 151"/>
                <p:cNvSpPr>
                  <a:spLocks noChangeShapeType="1"/>
                </p:cNvSpPr>
                <p:nvPr/>
              </p:nvSpPr>
              <p:spPr bwMode="ltGray">
                <a:xfrm flipH="1">
                  <a:off x="1404" y="468"/>
                  <a:ext cx="82" cy="0"/>
                </a:xfrm>
                <a:prstGeom prst="line">
                  <a:avLst/>
                </a:prstGeom>
                <a:noFill/>
                <a:ln w="9525">
                  <a:solidFill>
                    <a:schemeClr val="hlink"/>
                  </a:solidFill>
                  <a:round/>
                  <a:headEnd/>
                  <a:tailEnd/>
                </a:ln>
                <a:effectLst/>
              </p:spPr>
              <p:txBody>
                <a:bodyPr wrap="none" anchor="ctr"/>
                <a:lstStyle/>
                <a:p>
                  <a:pPr>
                    <a:defRPr/>
                  </a:pPr>
                  <a:endParaRPr lang="en-US"/>
                </a:p>
              </p:txBody>
            </p:sp>
            <p:sp>
              <p:nvSpPr>
                <p:cNvPr id="134296" name="Line 152"/>
                <p:cNvSpPr>
                  <a:spLocks noChangeShapeType="1"/>
                </p:cNvSpPr>
                <p:nvPr/>
              </p:nvSpPr>
              <p:spPr bwMode="ltGray">
                <a:xfrm>
                  <a:off x="1034" y="468"/>
                  <a:ext cx="348" cy="0"/>
                </a:xfrm>
                <a:prstGeom prst="line">
                  <a:avLst/>
                </a:prstGeom>
                <a:noFill/>
                <a:ln w="9525">
                  <a:solidFill>
                    <a:schemeClr val="hlink"/>
                  </a:solidFill>
                  <a:round/>
                  <a:headEnd/>
                  <a:tailEnd/>
                </a:ln>
                <a:effectLst/>
              </p:spPr>
              <p:txBody>
                <a:bodyPr wrap="none" anchor="ctr"/>
                <a:lstStyle/>
                <a:p>
                  <a:pPr>
                    <a:defRPr/>
                  </a:pPr>
                  <a:endParaRPr lang="en-US"/>
                </a:p>
              </p:txBody>
            </p:sp>
            <p:sp>
              <p:nvSpPr>
                <p:cNvPr id="134297" name="Line 153"/>
                <p:cNvSpPr>
                  <a:spLocks noChangeShapeType="1"/>
                </p:cNvSpPr>
                <p:nvPr/>
              </p:nvSpPr>
              <p:spPr bwMode="ltGray">
                <a:xfrm>
                  <a:off x="1306" y="370"/>
                  <a:ext cx="0" cy="298"/>
                </a:xfrm>
                <a:prstGeom prst="line">
                  <a:avLst/>
                </a:prstGeom>
                <a:noFill/>
                <a:ln w="9525">
                  <a:solidFill>
                    <a:schemeClr val="hlink"/>
                  </a:solidFill>
                  <a:round/>
                  <a:headEnd/>
                  <a:tailEnd/>
                </a:ln>
                <a:effectLst/>
              </p:spPr>
              <p:txBody>
                <a:bodyPr wrap="none" anchor="ctr"/>
                <a:lstStyle/>
                <a:p>
                  <a:pPr>
                    <a:defRPr/>
                  </a:pPr>
                  <a:endParaRPr lang="en-US"/>
                </a:p>
              </p:txBody>
            </p:sp>
            <p:sp>
              <p:nvSpPr>
                <p:cNvPr id="134298" name="Line 154"/>
                <p:cNvSpPr>
                  <a:spLocks noChangeShapeType="1"/>
                </p:cNvSpPr>
                <p:nvPr/>
              </p:nvSpPr>
              <p:spPr bwMode="ltGray">
                <a:xfrm>
                  <a:off x="1080" y="388"/>
                  <a:ext cx="0" cy="156"/>
                </a:xfrm>
                <a:prstGeom prst="line">
                  <a:avLst/>
                </a:prstGeom>
                <a:noFill/>
                <a:ln w="9525">
                  <a:solidFill>
                    <a:schemeClr val="hlink"/>
                  </a:solidFill>
                  <a:round/>
                  <a:headEnd/>
                  <a:tailEnd/>
                </a:ln>
                <a:effectLst/>
              </p:spPr>
              <p:txBody>
                <a:bodyPr wrap="none" anchor="ctr"/>
                <a:lstStyle/>
                <a:p>
                  <a:pPr>
                    <a:defRPr/>
                  </a:pPr>
                  <a:endParaRPr lang="en-US"/>
                </a:p>
              </p:txBody>
            </p:sp>
            <p:sp>
              <p:nvSpPr>
                <p:cNvPr id="134299" name="Line 155"/>
                <p:cNvSpPr>
                  <a:spLocks noChangeShapeType="1"/>
                </p:cNvSpPr>
                <p:nvPr/>
              </p:nvSpPr>
              <p:spPr bwMode="ltGray">
                <a:xfrm flipH="1" flipV="1">
                  <a:off x="1308" y="245"/>
                  <a:ext cx="0" cy="27"/>
                </a:xfrm>
                <a:prstGeom prst="line">
                  <a:avLst/>
                </a:prstGeom>
                <a:noFill/>
                <a:ln w="9525">
                  <a:solidFill>
                    <a:schemeClr val="hlink"/>
                  </a:solidFill>
                  <a:round/>
                  <a:headEnd/>
                  <a:tailEnd/>
                </a:ln>
                <a:effectLst/>
              </p:spPr>
              <p:txBody>
                <a:bodyPr wrap="none" anchor="ctr"/>
                <a:lstStyle/>
                <a:p>
                  <a:pPr>
                    <a:defRPr/>
                  </a:pPr>
                  <a:endParaRPr lang="en-US"/>
                </a:p>
              </p:txBody>
            </p:sp>
            <p:sp>
              <p:nvSpPr>
                <p:cNvPr id="134300" name="Line 156"/>
                <p:cNvSpPr>
                  <a:spLocks noChangeShapeType="1"/>
                </p:cNvSpPr>
                <p:nvPr/>
              </p:nvSpPr>
              <p:spPr bwMode="ltGray">
                <a:xfrm>
                  <a:off x="1536" y="316"/>
                  <a:ext cx="0" cy="96"/>
                </a:xfrm>
                <a:prstGeom prst="line">
                  <a:avLst/>
                </a:prstGeom>
                <a:noFill/>
                <a:ln w="9525">
                  <a:solidFill>
                    <a:schemeClr val="hlink"/>
                  </a:solidFill>
                  <a:round/>
                  <a:headEnd/>
                  <a:tailEnd/>
                </a:ln>
                <a:effectLst/>
              </p:spPr>
              <p:txBody>
                <a:bodyPr wrap="none" anchor="ctr"/>
                <a:lstStyle/>
                <a:p>
                  <a:pPr>
                    <a:defRPr/>
                  </a:pPr>
                  <a:endParaRPr lang="en-US"/>
                </a:p>
              </p:txBody>
            </p:sp>
            <p:sp>
              <p:nvSpPr>
                <p:cNvPr id="134301" name="Line 157"/>
                <p:cNvSpPr>
                  <a:spLocks noChangeShapeType="1"/>
                </p:cNvSpPr>
                <p:nvPr/>
              </p:nvSpPr>
              <p:spPr bwMode="ltGray">
                <a:xfrm flipV="1">
                  <a:off x="1536" y="247"/>
                  <a:ext cx="0" cy="22"/>
                </a:xfrm>
                <a:prstGeom prst="line">
                  <a:avLst/>
                </a:prstGeom>
                <a:noFill/>
                <a:ln w="9525">
                  <a:solidFill>
                    <a:schemeClr val="hlink"/>
                  </a:solidFill>
                  <a:round/>
                  <a:headEnd/>
                  <a:tailEnd/>
                </a:ln>
                <a:effectLst/>
              </p:spPr>
              <p:txBody>
                <a:bodyPr wrap="none" anchor="ctr"/>
                <a:lstStyle/>
                <a:p>
                  <a:pPr>
                    <a:defRPr/>
                  </a:pPr>
                  <a:endParaRPr lang="en-US"/>
                </a:p>
              </p:txBody>
            </p:sp>
            <p:sp>
              <p:nvSpPr>
                <p:cNvPr id="134302" name="Line 158"/>
                <p:cNvSpPr>
                  <a:spLocks noChangeShapeType="1"/>
                </p:cNvSpPr>
                <p:nvPr/>
              </p:nvSpPr>
              <p:spPr bwMode="ltGray">
                <a:xfrm>
                  <a:off x="4095" y="467"/>
                  <a:ext cx="80" cy="0"/>
                </a:xfrm>
                <a:prstGeom prst="line">
                  <a:avLst/>
                </a:prstGeom>
                <a:noFill/>
                <a:ln w="9525">
                  <a:solidFill>
                    <a:schemeClr val="hlink"/>
                  </a:solidFill>
                  <a:round/>
                  <a:headEnd/>
                  <a:tailEnd/>
                </a:ln>
                <a:effectLst/>
              </p:spPr>
              <p:txBody>
                <a:bodyPr wrap="none" anchor="ctr"/>
                <a:lstStyle/>
                <a:p>
                  <a:pPr>
                    <a:defRPr/>
                  </a:pPr>
                  <a:endParaRPr lang="en-US"/>
                </a:p>
              </p:txBody>
            </p:sp>
          </p:grpSp>
        </p:grpSp>
        <p:pic>
          <p:nvPicPr>
            <p:cNvPr id="1033" name="Picture 159" descr="earth"/>
            <p:cNvPicPr>
              <a:picLocks noChangeAspect="1" noChangeArrowheads="1"/>
            </p:cNvPicPr>
            <p:nvPr userDrawn="1"/>
          </p:nvPicPr>
          <p:blipFill>
            <a:blip r:embed="rId13">
              <a:clrChange>
                <a:clrFrom>
                  <a:srgbClr val="000000"/>
                </a:clrFrom>
                <a:clrTo>
                  <a:srgbClr val="000000">
                    <a:alpha val="0"/>
                  </a:srgbClr>
                </a:clrTo>
              </a:clrChange>
            </a:blip>
            <a:srcRect/>
            <a:stretch>
              <a:fillRect/>
            </a:stretch>
          </p:blipFill>
          <p:spPr bwMode="auto">
            <a:xfrm>
              <a:off x="165" y="55"/>
              <a:ext cx="562" cy="524"/>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724"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rtl="0" eaLnBrk="0" fontAlgn="base" hangingPunct="0">
        <a:spcBef>
          <a:spcPct val="0"/>
        </a:spcBef>
        <a:spcAft>
          <a:spcPct val="0"/>
        </a:spcAft>
        <a:defRPr sz="4400" i="1">
          <a:solidFill>
            <a:schemeClr val="tx2"/>
          </a:solidFill>
          <a:latin typeface="+mj-lt"/>
          <a:ea typeface="+mj-ea"/>
          <a:cs typeface="+mj-cs"/>
        </a:defRPr>
      </a:lvl1pPr>
      <a:lvl2pPr algn="l" rtl="0" eaLnBrk="0" fontAlgn="base" hangingPunct="0">
        <a:spcBef>
          <a:spcPct val="0"/>
        </a:spcBef>
        <a:spcAft>
          <a:spcPct val="0"/>
        </a:spcAft>
        <a:defRPr sz="4400" i="1">
          <a:solidFill>
            <a:schemeClr val="tx2"/>
          </a:solidFill>
          <a:latin typeface="Times New Roman" pitchFamily="18" charset="0"/>
        </a:defRPr>
      </a:lvl2pPr>
      <a:lvl3pPr algn="l" rtl="0" eaLnBrk="0" fontAlgn="base" hangingPunct="0">
        <a:spcBef>
          <a:spcPct val="0"/>
        </a:spcBef>
        <a:spcAft>
          <a:spcPct val="0"/>
        </a:spcAft>
        <a:defRPr sz="4400" i="1">
          <a:solidFill>
            <a:schemeClr val="tx2"/>
          </a:solidFill>
          <a:latin typeface="Times New Roman" pitchFamily="18" charset="0"/>
        </a:defRPr>
      </a:lvl3pPr>
      <a:lvl4pPr algn="l" rtl="0" eaLnBrk="0" fontAlgn="base" hangingPunct="0">
        <a:spcBef>
          <a:spcPct val="0"/>
        </a:spcBef>
        <a:spcAft>
          <a:spcPct val="0"/>
        </a:spcAft>
        <a:defRPr sz="4400" i="1">
          <a:solidFill>
            <a:schemeClr val="tx2"/>
          </a:solidFill>
          <a:latin typeface="Times New Roman" pitchFamily="18" charset="0"/>
        </a:defRPr>
      </a:lvl4pPr>
      <a:lvl5pPr algn="l" rtl="0" eaLnBrk="0" fontAlgn="base" hangingPunct="0">
        <a:spcBef>
          <a:spcPct val="0"/>
        </a:spcBef>
        <a:spcAft>
          <a:spcPct val="0"/>
        </a:spcAft>
        <a:defRPr sz="4400" i="1">
          <a:solidFill>
            <a:schemeClr val="tx2"/>
          </a:solidFill>
          <a:latin typeface="Times New Roman" pitchFamily="18" charset="0"/>
        </a:defRPr>
      </a:lvl5pPr>
      <a:lvl6pPr marL="457200" algn="l" rtl="0" eaLnBrk="0" fontAlgn="base" hangingPunct="0">
        <a:spcBef>
          <a:spcPct val="0"/>
        </a:spcBef>
        <a:spcAft>
          <a:spcPct val="0"/>
        </a:spcAft>
        <a:defRPr sz="4400" i="1">
          <a:solidFill>
            <a:schemeClr val="tx2"/>
          </a:solidFill>
          <a:latin typeface="Times New Roman" pitchFamily="18" charset="0"/>
        </a:defRPr>
      </a:lvl6pPr>
      <a:lvl7pPr marL="914400" algn="l" rtl="0" eaLnBrk="0" fontAlgn="base" hangingPunct="0">
        <a:spcBef>
          <a:spcPct val="0"/>
        </a:spcBef>
        <a:spcAft>
          <a:spcPct val="0"/>
        </a:spcAft>
        <a:defRPr sz="4400" i="1">
          <a:solidFill>
            <a:schemeClr val="tx2"/>
          </a:solidFill>
          <a:latin typeface="Times New Roman" pitchFamily="18" charset="0"/>
        </a:defRPr>
      </a:lvl7pPr>
      <a:lvl8pPr marL="1371600" algn="l" rtl="0" eaLnBrk="0" fontAlgn="base" hangingPunct="0">
        <a:spcBef>
          <a:spcPct val="0"/>
        </a:spcBef>
        <a:spcAft>
          <a:spcPct val="0"/>
        </a:spcAft>
        <a:defRPr sz="4400" i="1">
          <a:solidFill>
            <a:schemeClr val="tx2"/>
          </a:solidFill>
          <a:latin typeface="Times New Roman" pitchFamily="18" charset="0"/>
        </a:defRPr>
      </a:lvl8pPr>
      <a:lvl9pPr marL="1828800" algn="l" rtl="0" eaLnBrk="0" fontAlgn="base" hangingPunct="0">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75000"/>
        <a:buBlip>
          <a:blip r:embed="rId15"/>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title"/>
          </p:nvPr>
        </p:nvSpPr>
        <p:spPr/>
        <p:txBody>
          <a:bodyPr/>
          <a:lstStyle/>
          <a:p>
            <a:r>
              <a:rPr lang="en-US" b="1" i="0" u="sng"/>
              <a:t>HCC ACT 1973</a:t>
            </a:r>
          </a:p>
        </p:txBody>
      </p:sp>
      <p:pic>
        <p:nvPicPr>
          <p:cNvPr id="3075" name="Picture 10" descr="J0199755"/>
          <p:cNvPicPr>
            <a:picLocks noGrp="1" noChangeAspect="1" noChangeArrowheads="1"/>
          </p:cNvPicPr>
          <p:nvPr>
            <p:ph idx="1"/>
          </p:nvPr>
        </p:nvPicPr>
        <p:blipFill>
          <a:blip r:embed="rId2"/>
          <a:srcRect/>
          <a:stretch>
            <a:fillRect/>
          </a:stretch>
        </p:blipFill>
        <p:spPr>
          <a:xfrm>
            <a:off x="304800" y="3581400"/>
            <a:ext cx="2590800" cy="2971800"/>
          </a:xfrm>
          <a:noFill/>
        </p:spPr>
      </p:pic>
      <p:sp>
        <p:nvSpPr>
          <p:cNvPr id="2" name="TextBox 1">
            <a:extLst>
              <a:ext uri="{FF2B5EF4-FFF2-40B4-BE49-F238E27FC236}">
                <a16:creationId xmlns:a16="http://schemas.microsoft.com/office/drawing/2014/main" id="{535189E6-070B-412A-A5DD-B134CE5C2CC8}"/>
              </a:ext>
            </a:extLst>
          </p:cNvPr>
          <p:cNvSpPr txBox="1"/>
          <p:nvPr/>
        </p:nvSpPr>
        <p:spPr>
          <a:xfrm>
            <a:off x="4038600" y="4800600"/>
            <a:ext cx="457200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800" dirty="0">
                <a:effectLst/>
                <a:latin typeface="Arial Black" panose="020B0A04020102020204" pitchFamily="34" charset="0"/>
                <a:ea typeface="Calibri" panose="020F0502020204030204" pitchFamily="34" charset="0"/>
                <a:cs typeface="Times New Roman" panose="02020603050405020304" pitchFamily="18" charset="0"/>
              </a:rPr>
              <a:t>Dr. SALINI CHANDRAN</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1800" dirty="0" err="1">
                <a:effectLst/>
                <a:latin typeface="Arial Black" panose="020B0A04020102020204" pitchFamily="34" charset="0"/>
                <a:ea typeface="Calibri" panose="020F0502020204030204" pitchFamily="34" charset="0"/>
                <a:cs typeface="Times New Roman" panose="02020603050405020304" pitchFamily="18" charset="0"/>
              </a:rPr>
              <a:t>Dept.of</a:t>
            </a:r>
            <a:r>
              <a:rPr lang="en-US" sz="1800" dirty="0">
                <a:effectLst/>
                <a:latin typeface="Arial Black" panose="020B0A04020102020204" pitchFamily="34" charset="0"/>
                <a:ea typeface="Calibri" panose="020F0502020204030204" pitchFamily="34" charset="0"/>
                <a:cs typeface="Times New Roman" panose="02020603050405020304" pitchFamily="18" charset="0"/>
              </a:rPr>
              <a:t> Forensic Medicine &amp; Toxicology</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46063" y="930275"/>
            <a:ext cx="7772400" cy="76200"/>
          </a:xfrm>
        </p:spPr>
        <p:txBody>
          <a:bodyPr/>
          <a:lstStyle/>
          <a:p>
            <a:endParaRPr lang="en-US" sz="4000"/>
          </a:p>
        </p:txBody>
      </p:sp>
      <p:sp>
        <p:nvSpPr>
          <p:cNvPr id="12291" name="Rectangle 3"/>
          <p:cNvSpPr>
            <a:spLocks noGrp="1" noChangeArrowheads="1"/>
          </p:cNvSpPr>
          <p:nvPr>
            <p:ph type="body" idx="1"/>
          </p:nvPr>
        </p:nvSpPr>
        <p:spPr>
          <a:xfrm>
            <a:off x="685800" y="914400"/>
            <a:ext cx="7772400" cy="5181600"/>
          </a:xfrm>
        </p:spPr>
        <p:txBody>
          <a:bodyPr/>
          <a:lstStyle/>
          <a:p>
            <a:r>
              <a:rPr lang="en-US" b="1"/>
              <a:t>HOMOEOPATHY (DEGREE COURSE) B.H.M.S. REGULATIONS, 1983</a:t>
            </a:r>
            <a:br>
              <a:rPr lang="en-US"/>
            </a:br>
            <a:r>
              <a:rPr lang="en-US"/>
              <a:t>BHMS Course spreads over a period of five and half years including compulsory internship of one year duration after passing the final degree examination.</a:t>
            </a:r>
          </a:p>
          <a:p>
            <a:r>
              <a:rPr lang="en-US"/>
              <a:t>The admission qualification for both the courses is Intermediate Science (10+2) with Physics, Chemistry and Biology subjects or equivalent.</a:t>
            </a:r>
          </a:p>
          <a:p>
            <a:pPr>
              <a:buFontTx/>
              <a:buNone/>
            </a:pP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3400" y="1112838"/>
            <a:ext cx="7340600" cy="381000"/>
          </a:xfrm>
        </p:spPr>
        <p:txBody>
          <a:bodyPr/>
          <a:lstStyle/>
          <a:p>
            <a:endParaRPr lang="en-US" sz="4000"/>
          </a:p>
        </p:txBody>
      </p:sp>
      <p:sp>
        <p:nvSpPr>
          <p:cNvPr id="13315" name="Rectangle 3"/>
          <p:cNvSpPr>
            <a:spLocks noGrp="1" noChangeArrowheads="1"/>
          </p:cNvSpPr>
          <p:nvPr>
            <p:ph type="body" idx="1"/>
          </p:nvPr>
        </p:nvSpPr>
        <p:spPr>
          <a:xfrm>
            <a:off x="685800" y="1066800"/>
            <a:ext cx="7772400" cy="5029200"/>
          </a:xfrm>
        </p:spPr>
        <p:txBody>
          <a:bodyPr/>
          <a:lstStyle/>
          <a:p>
            <a:pPr>
              <a:lnSpc>
                <a:spcPct val="80000"/>
              </a:lnSpc>
            </a:pPr>
            <a:r>
              <a:rPr lang="en-US" sz="2000" b="1"/>
              <a:t>HOMOEOPATHY (GRADED DEGREE COURSE) B.H.M.S. REGULATIONS, 1983</a:t>
            </a:r>
            <a:br>
              <a:rPr lang="en-US" sz="2000"/>
            </a:br>
            <a:endParaRPr lang="en-US" sz="2000"/>
          </a:p>
          <a:p>
            <a:pPr>
              <a:lnSpc>
                <a:spcPct val="80000"/>
              </a:lnSpc>
            </a:pPr>
            <a:r>
              <a:rPr lang="en-US" sz="2000"/>
              <a:t>BHMS Graded Degree Course spreads over a period of two years including compulsory internship of six months duration after passing the final degree examination.</a:t>
            </a:r>
          </a:p>
          <a:p>
            <a:pPr>
              <a:lnSpc>
                <a:spcPct val="80000"/>
              </a:lnSpc>
              <a:buFontTx/>
              <a:buNone/>
            </a:pPr>
            <a:endParaRPr lang="en-US" sz="2000"/>
          </a:p>
          <a:p>
            <a:pPr>
              <a:lnSpc>
                <a:spcPct val="80000"/>
              </a:lnSpc>
            </a:pPr>
            <a:r>
              <a:rPr lang="en-US" sz="2000"/>
              <a:t>This Course has been recommended as a bridge or link short term course for the benefit of diploma holders to raise their educational level to that of degree.</a:t>
            </a:r>
          </a:p>
          <a:p>
            <a:pPr>
              <a:lnSpc>
                <a:spcPct val="80000"/>
              </a:lnSpc>
              <a:buFontTx/>
              <a:buNone/>
            </a:pPr>
            <a:endParaRPr lang="en-US" sz="2000"/>
          </a:p>
          <a:p>
            <a:pPr>
              <a:lnSpc>
                <a:spcPct val="80000"/>
              </a:lnSpc>
            </a:pPr>
            <a:r>
              <a:rPr lang="en-US" sz="2000"/>
              <a:t>The Central Council has also laid down minimum standards of education specifying that every college shall provide minimum requirements, norm and standards in regard to teaching as well as hospital staff, equipment, accommodation and other facilities for proper training of the medical students of Homoeopathy.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0"/>
            <a:ext cx="7772400" cy="304800"/>
          </a:xfrm>
        </p:spPr>
        <p:txBody>
          <a:bodyPr/>
          <a:lstStyle/>
          <a:p>
            <a:endParaRPr lang="en-US" sz="4000"/>
          </a:p>
        </p:txBody>
      </p:sp>
      <p:sp>
        <p:nvSpPr>
          <p:cNvPr id="14339" name="Rectangle 3"/>
          <p:cNvSpPr>
            <a:spLocks noGrp="1" noChangeArrowheads="1"/>
          </p:cNvSpPr>
          <p:nvPr>
            <p:ph type="body" idx="1"/>
          </p:nvPr>
        </p:nvSpPr>
        <p:spPr>
          <a:xfrm>
            <a:off x="838200" y="1066800"/>
            <a:ext cx="8305800" cy="5791200"/>
          </a:xfrm>
        </p:spPr>
        <p:txBody>
          <a:bodyPr/>
          <a:lstStyle/>
          <a:p>
            <a:pPr>
              <a:lnSpc>
                <a:spcPct val="80000"/>
              </a:lnSpc>
            </a:pPr>
            <a:r>
              <a:rPr lang="en-US" sz="2400" u="sng"/>
              <a:t>HOMOEOPATHY (POST GRADUATE DEGREE COURSE) M.D.(Hom.) REGULATIONS, 1989</a:t>
            </a:r>
            <a:br>
              <a:rPr lang="en-US" sz="2400"/>
            </a:br>
            <a:endParaRPr lang="en-US" sz="2400"/>
          </a:p>
          <a:p>
            <a:pPr>
              <a:lnSpc>
                <a:spcPct val="80000"/>
              </a:lnSpc>
            </a:pPr>
            <a:r>
              <a:rPr lang="en-US" sz="2400"/>
              <a:t>The Central Council has prescribed Post Graduate Degree Courses in Homoeopathic subjects i.e., Materia Medica, Homoeopathic Philosophy and Repertory which spread over 3 years duration including one year house job or equivalent thereof.</a:t>
            </a:r>
          </a:p>
          <a:p>
            <a:pPr>
              <a:lnSpc>
                <a:spcPct val="80000"/>
              </a:lnSpc>
            </a:pPr>
            <a:endParaRPr lang="en-US" sz="2400"/>
          </a:p>
          <a:p>
            <a:pPr>
              <a:lnSpc>
                <a:spcPct val="80000"/>
              </a:lnSpc>
            </a:pPr>
            <a:r>
              <a:rPr lang="en-US" sz="2400"/>
              <a:t>In order to evaluate the standards of medical education being imparted in various medical colleges of Homoeopathy, the Central Council has laid down with the prior approval of Central Government, Homoeopathy Central Council (Inspectors and Visitors) Regulations, 1982 for inspection of the Colleges in terms of teaching facilities, equipments, accommodation, staff provided in the Colleges and attached hospitals.</a:t>
            </a:r>
          </a:p>
          <a:p>
            <a:pPr>
              <a:lnSpc>
                <a:spcPct val="80000"/>
              </a:lnSpc>
              <a:buFontTx/>
              <a:buNone/>
            </a:pPr>
            <a:br>
              <a:rPr lang="en-US" sz="2400"/>
            </a:br>
            <a:endParaRPr lang="en-US"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304800"/>
            <a:ext cx="8610600" cy="990600"/>
          </a:xfrm>
        </p:spPr>
        <p:txBody>
          <a:bodyPr/>
          <a:lstStyle/>
          <a:p>
            <a:br>
              <a:rPr lang="en-US" sz="3200" b="1" i="0" u="sng"/>
            </a:br>
            <a:br>
              <a:rPr lang="en-US" sz="3200" b="1" i="0" u="sng"/>
            </a:br>
            <a:br>
              <a:rPr lang="en-US" sz="3200" b="1" i="0" u="sng"/>
            </a:br>
            <a:r>
              <a:rPr lang="en-US" sz="3200" b="1" i="0" u="sng"/>
              <a:t>TEACHERS TRAINING</a:t>
            </a:r>
            <a:r>
              <a:rPr lang="en-US" sz="4000" b="1"/>
              <a:t>:</a:t>
            </a:r>
            <a:br>
              <a:rPr lang="en-US" sz="4000" b="1"/>
            </a:br>
            <a:endParaRPr lang="en-US" sz="4000" b="1"/>
          </a:p>
        </p:txBody>
      </p:sp>
      <p:sp>
        <p:nvSpPr>
          <p:cNvPr id="15363" name="Rectangle 3"/>
          <p:cNvSpPr>
            <a:spLocks noGrp="1" noChangeArrowheads="1"/>
          </p:cNvSpPr>
          <p:nvPr>
            <p:ph type="body" idx="1"/>
          </p:nvPr>
        </p:nvSpPr>
        <p:spPr>
          <a:xfrm>
            <a:off x="304800" y="1828800"/>
            <a:ext cx="8534400" cy="4800600"/>
          </a:xfrm>
        </p:spPr>
        <p:txBody>
          <a:bodyPr/>
          <a:lstStyle/>
          <a:p>
            <a:pPr>
              <a:lnSpc>
                <a:spcPct val="90000"/>
              </a:lnSpc>
            </a:pPr>
            <a:r>
              <a:rPr lang="en-US" sz="2400"/>
              <a:t>Besides it, the Central Council has undertaken in-service Orientation Training Programme of three days duration with the aim to acquint the Principals/Professors/Assisant Professors/Lecturers level teaching staff of Homoeopathic Medical Colleges with the provisions of the Homoeopathy Central Act and various Educational Regulations made thereunder as the said Act and Code of Ethics Regulations are also a part of syllabus of Forensic Medicine at the undergraduate level courses in Homoeopathic Medical Colleges. 7 such programmes have already been conducted so far at Delhi, Belgaum, Bhubaneshwar, Pune, Allahabad, Thiruvananthapuram and Gwalior. Total 178 teachers have taken training during the said programmes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228600"/>
            <a:ext cx="8610600" cy="1371600"/>
          </a:xfrm>
        </p:spPr>
        <p:txBody>
          <a:bodyPr/>
          <a:lstStyle/>
          <a:p>
            <a:br>
              <a:rPr lang="en-US" sz="3200" i="0" u="sng"/>
            </a:br>
            <a:br>
              <a:rPr lang="en-US" sz="3200" b="1" i="0" u="sng">
                <a:solidFill>
                  <a:schemeClr val="tx1"/>
                </a:solidFill>
              </a:rPr>
            </a:br>
            <a:br>
              <a:rPr lang="en-US" sz="3200" b="1" i="0" u="sng">
                <a:solidFill>
                  <a:schemeClr val="tx1"/>
                </a:solidFill>
              </a:rPr>
            </a:br>
            <a:r>
              <a:rPr lang="en-US" sz="3200" b="1" i="0" u="sng">
                <a:solidFill>
                  <a:schemeClr val="tx1"/>
                </a:solidFill>
              </a:rPr>
              <a:t>The Homoeopathy Central Council Act</a:t>
            </a:r>
            <a:br>
              <a:rPr lang="en-US" sz="3200" i="0"/>
            </a:br>
            <a:br>
              <a:rPr lang="en-US" sz="3200" i="0"/>
            </a:br>
            <a:endParaRPr lang="en-US" sz="3200" i="0"/>
          </a:p>
        </p:txBody>
      </p:sp>
      <p:sp>
        <p:nvSpPr>
          <p:cNvPr id="16387" name="Rectangle 3"/>
          <p:cNvSpPr>
            <a:spLocks noGrp="1" noChangeArrowheads="1"/>
          </p:cNvSpPr>
          <p:nvPr>
            <p:ph type="body" idx="1"/>
          </p:nvPr>
        </p:nvSpPr>
        <p:spPr>
          <a:xfrm>
            <a:off x="609600" y="1143000"/>
            <a:ext cx="7848600" cy="4953000"/>
          </a:xfrm>
        </p:spPr>
        <p:txBody>
          <a:bodyPr/>
          <a:lstStyle/>
          <a:p>
            <a:endParaRPr lang="en-US" sz="2400" b="1" u="sng"/>
          </a:p>
          <a:p>
            <a:r>
              <a:rPr lang="en-US" sz="2400" b="1" u="sng"/>
              <a:t>CHAPTER - II</a:t>
            </a:r>
            <a:r>
              <a:rPr lang="en-US" sz="2400" b="1"/>
              <a:t>    ( THE CENTRAL COUNCIL AND ITS COMMITTEES )</a:t>
            </a:r>
            <a:br>
              <a:rPr lang="en-US" sz="2400"/>
            </a:br>
            <a:r>
              <a:rPr lang="en-US" b="1" u="sng"/>
              <a:t>Constitution of Central Council</a:t>
            </a:r>
            <a:r>
              <a:rPr lang="en-US"/>
              <a:t> </a:t>
            </a:r>
          </a:p>
          <a:p>
            <a:pPr>
              <a:buFontTx/>
              <a:buNone/>
            </a:pPr>
            <a:endParaRPr lang="en-US"/>
          </a:p>
          <a:p>
            <a:r>
              <a:rPr lang="en-US"/>
              <a:t>3. (1)The Central Government shall, by notification in the Official Gazette, constitute for the purposes of this Act a Central Council consisting of the following members, namely:-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461963" y="1112838"/>
            <a:ext cx="7340600" cy="152400"/>
          </a:xfrm>
        </p:spPr>
        <p:txBody>
          <a:bodyPr/>
          <a:lstStyle/>
          <a:p>
            <a:endParaRPr lang="en-US" sz="4000"/>
          </a:p>
        </p:txBody>
      </p:sp>
      <p:sp>
        <p:nvSpPr>
          <p:cNvPr id="17411" name="Rectangle 3"/>
          <p:cNvSpPr>
            <a:spLocks noGrp="1" noChangeArrowheads="1"/>
          </p:cNvSpPr>
          <p:nvPr>
            <p:ph type="body" idx="1"/>
          </p:nvPr>
        </p:nvSpPr>
        <p:spPr>
          <a:xfrm>
            <a:off x="685800" y="838200"/>
            <a:ext cx="7772400" cy="5257800"/>
          </a:xfrm>
        </p:spPr>
        <p:txBody>
          <a:bodyPr/>
          <a:lstStyle/>
          <a:p>
            <a:r>
              <a:rPr lang="en-US"/>
              <a:t>(a)Such number of members not exceeding five as may be determined by the Central Government in accordance with the provisions of the First Schedule from each State in which a State Register of Homoeopathy is maintained, to be elected from amongst themselves by persons enrolled on that register as practitioners of Homoeopathy;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62000" y="228600"/>
            <a:ext cx="7772400" cy="304800"/>
          </a:xfrm>
        </p:spPr>
        <p:txBody>
          <a:bodyPr/>
          <a:lstStyle/>
          <a:p>
            <a:endParaRPr lang="en-US" sz="4000"/>
          </a:p>
        </p:txBody>
      </p:sp>
      <p:sp>
        <p:nvSpPr>
          <p:cNvPr id="18435" name="Rectangle 3"/>
          <p:cNvSpPr>
            <a:spLocks noGrp="1" noChangeArrowheads="1"/>
          </p:cNvSpPr>
          <p:nvPr>
            <p:ph type="body" idx="1"/>
          </p:nvPr>
        </p:nvSpPr>
        <p:spPr>
          <a:xfrm>
            <a:off x="685800" y="914400"/>
            <a:ext cx="7772400" cy="5181600"/>
          </a:xfrm>
        </p:spPr>
        <p:txBody>
          <a:bodyPr/>
          <a:lstStyle/>
          <a:p>
            <a:pPr>
              <a:lnSpc>
                <a:spcPct val="90000"/>
              </a:lnSpc>
            </a:pPr>
            <a:r>
              <a:rPr lang="en-US" sz="2400"/>
              <a:t>(b)One member from each University to be elected from amongst themselves by the members of the Faculty or Department (by whatever name called) of Homeopathy of that University.</a:t>
            </a:r>
            <a:br>
              <a:rPr lang="en-US" sz="2400"/>
            </a:br>
            <a:endParaRPr lang="en-US" sz="2400"/>
          </a:p>
          <a:p>
            <a:pPr>
              <a:lnSpc>
                <a:spcPct val="90000"/>
              </a:lnSpc>
            </a:pPr>
            <a:r>
              <a:rPr lang="en-US" sz="2400"/>
              <a:t>Provided that until any such Faculty or Department of Homeopathy is started in at least seven Universities, the Central Government may nominate such number of members not exceeding seven as may be determined by the Central Government from amongst the teaching staff of medical institutions within India, so however, that the total number of members so nominated and elected under this clause shall in no case exceed seven;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flipV="1">
            <a:off x="685800" y="-76200"/>
            <a:ext cx="7772400" cy="76200"/>
          </a:xfrm>
        </p:spPr>
        <p:txBody>
          <a:bodyPr/>
          <a:lstStyle/>
          <a:p>
            <a:endParaRPr lang="en-US" sz="4000"/>
          </a:p>
        </p:txBody>
      </p:sp>
      <p:sp>
        <p:nvSpPr>
          <p:cNvPr id="19459" name="Rectangle 3"/>
          <p:cNvSpPr>
            <a:spLocks noGrp="1" noChangeArrowheads="1"/>
          </p:cNvSpPr>
          <p:nvPr>
            <p:ph type="body" idx="1"/>
          </p:nvPr>
        </p:nvSpPr>
        <p:spPr>
          <a:xfrm>
            <a:off x="685800" y="914400"/>
            <a:ext cx="7772400" cy="5181600"/>
          </a:xfrm>
        </p:spPr>
        <p:txBody>
          <a:bodyPr/>
          <a:lstStyle/>
          <a:p>
            <a:pPr>
              <a:lnSpc>
                <a:spcPct val="90000"/>
              </a:lnSpc>
            </a:pPr>
            <a:r>
              <a:rPr lang="en-US" sz="2400"/>
              <a:t>c) Such number of members, not exceeding forty percent of the total number of members elected under clause (a) and (b), as may be nominated by the Central Government from amongst persons having special knowledge or practical experience in respect of Homeopathy or other related disciplines:</a:t>
            </a:r>
            <a:br>
              <a:rPr lang="en-US" sz="2400"/>
            </a:br>
            <a:r>
              <a:rPr lang="en-US" sz="2400"/>
              <a:t>Provided that until members are elected under clause (a) or clause (b) in accordance with the provisions of this Act and the rules made thereunder, the Central Government shall nominate such number of members, being persons qualified to be chosen as such under the said clause (a) or clause (b), as the case may be, as that Government thinks fit; and references to elected as including references to members so nominated.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0"/>
            <a:ext cx="7772400" cy="76200"/>
          </a:xfrm>
        </p:spPr>
        <p:txBody>
          <a:bodyPr/>
          <a:lstStyle/>
          <a:p>
            <a:endParaRPr lang="en-US" sz="4000"/>
          </a:p>
        </p:txBody>
      </p:sp>
      <p:sp>
        <p:nvSpPr>
          <p:cNvPr id="20483" name="Rectangle 3"/>
          <p:cNvSpPr>
            <a:spLocks noGrp="1" noChangeArrowheads="1"/>
          </p:cNvSpPr>
          <p:nvPr>
            <p:ph type="body" idx="1"/>
          </p:nvPr>
        </p:nvSpPr>
        <p:spPr>
          <a:xfrm>
            <a:off x="685800" y="914400"/>
            <a:ext cx="7772400" cy="5181600"/>
          </a:xfrm>
        </p:spPr>
        <p:txBody>
          <a:bodyPr/>
          <a:lstStyle/>
          <a:p>
            <a:pPr>
              <a:lnSpc>
                <a:spcPct val="90000"/>
              </a:lnSpc>
            </a:pPr>
            <a:r>
              <a:rPr lang="en-US" sz="2400"/>
              <a:t>(2)</a:t>
            </a:r>
          </a:p>
          <a:p>
            <a:pPr>
              <a:lnSpc>
                <a:spcPct val="90000"/>
              </a:lnSpc>
            </a:pPr>
            <a:r>
              <a:rPr lang="en-US" sz="2400"/>
              <a:t>The President and the Vice-President of the Central Council shall be elected by the members of the Central Council from amongst themselves in such manner as may be prescribed;</a:t>
            </a:r>
            <a:br>
              <a:rPr lang="en-US" sz="2400"/>
            </a:br>
            <a:r>
              <a:rPr lang="en-US" sz="2400"/>
              <a:t>Provided that for two years from the first constitution of the Central Council, the President and the Vice-President shall be nominated by the Central Government from amongst the members of the Central Council and the President and the Vice-President so nominated shall, notwithstanding anything contained in sub-section (1) of section 7, hold office during the pleasure of the Central Government. </a:t>
            </a:r>
          </a:p>
          <a:p>
            <a:pPr>
              <a:lnSpc>
                <a:spcPct val="90000"/>
              </a:lnSpc>
            </a:pPr>
            <a:endParaRPr lang="en-US"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762000"/>
            <a:ext cx="8001000" cy="762000"/>
          </a:xfrm>
        </p:spPr>
        <p:txBody>
          <a:bodyPr/>
          <a:lstStyle/>
          <a:p>
            <a:r>
              <a:rPr lang="en-US" sz="3200" b="1" u="sng"/>
              <a:t>Mode of election</a:t>
            </a:r>
            <a:r>
              <a:rPr lang="en-US" sz="4000"/>
              <a:t> </a:t>
            </a:r>
          </a:p>
        </p:txBody>
      </p:sp>
      <p:sp>
        <p:nvSpPr>
          <p:cNvPr id="21507" name="Rectangle 3"/>
          <p:cNvSpPr>
            <a:spLocks noGrp="1" noChangeArrowheads="1"/>
          </p:cNvSpPr>
          <p:nvPr>
            <p:ph type="body" idx="1"/>
          </p:nvPr>
        </p:nvSpPr>
        <p:spPr>
          <a:xfrm>
            <a:off x="228600" y="1524000"/>
            <a:ext cx="8686800" cy="4572000"/>
          </a:xfrm>
        </p:spPr>
        <p:txBody>
          <a:bodyPr/>
          <a:lstStyle/>
          <a:p>
            <a:r>
              <a:rPr lang="en-US"/>
              <a:t>4. (1)An election under clause (a) or clause (b) of sub-section (1) of section 3 shall be conducted by the Central Government in accordance with such rules as may be made by it in this behalf.</a:t>
            </a:r>
          </a:p>
          <a:p>
            <a:r>
              <a:rPr lang="en-US"/>
              <a:t> (2) Where any dispute arises regarding any election to the Central Council, it shall be referred to the Central Government whose decision shall be final.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4000" b="1" u="sng">
                <a:solidFill>
                  <a:schemeClr val="tx1"/>
                </a:solidFill>
              </a:rPr>
              <a:t>The Homoeopathy Central Council Act</a:t>
            </a:r>
            <a:r>
              <a:rPr lang="en-US" sz="4000"/>
              <a:t> </a:t>
            </a:r>
          </a:p>
        </p:txBody>
      </p:sp>
      <p:sp>
        <p:nvSpPr>
          <p:cNvPr id="31747" name="Rectangle 3"/>
          <p:cNvSpPr>
            <a:spLocks noGrp="1" noChangeArrowheads="1"/>
          </p:cNvSpPr>
          <p:nvPr>
            <p:ph type="body" idx="1"/>
          </p:nvPr>
        </p:nvSpPr>
        <p:spPr>
          <a:xfrm>
            <a:off x="685800" y="1752600"/>
            <a:ext cx="7772400" cy="4648200"/>
          </a:xfrm>
        </p:spPr>
        <p:txBody>
          <a:bodyPr/>
          <a:lstStyle/>
          <a:p>
            <a:r>
              <a:rPr lang="en-US" sz="2800" u="sng"/>
              <a:t>Short title, extent and commencement</a:t>
            </a:r>
            <a:r>
              <a:rPr lang="en-US" sz="2800"/>
              <a:t>1.i)This act may be called the Homoeopathy Central Council Act, 1973.</a:t>
            </a:r>
          </a:p>
          <a:p>
            <a:r>
              <a:rPr lang="en-US" sz="2800"/>
              <a:t> ii) It extends to the whole of India.</a:t>
            </a:r>
          </a:p>
          <a:p>
            <a:r>
              <a:rPr lang="en-US" sz="2800"/>
              <a:t> iii) It shall come into force in a State on such date as the Central Government may, be notification in the Official Gazette, appointing this behalf for such State and different dates may be appointed for different States and for different provisions of this Act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slide(fromBottom)">
                                      <p:cBhvr>
                                        <p:cTn id="7" dur="30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slide(fromBottom)">
                                      <p:cBhvr>
                                        <p:cTn id="12" dur="3000"/>
                                        <p:tgtEl>
                                          <p:spTgt spid="31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slide(fromBottom)">
                                      <p:cBhvr>
                                        <p:cTn id="17" dur="3000"/>
                                        <p:tgtEl>
                                          <p:spTgt spid="31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3400" y="228600"/>
            <a:ext cx="7924800" cy="1600200"/>
          </a:xfrm>
        </p:spPr>
        <p:txBody>
          <a:bodyPr/>
          <a:lstStyle/>
          <a:p>
            <a:br>
              <a:rPr lang="en-US" sz="4000" b="1" u="sng"/>
            </a:br>
            <a:br>
              <a:rPr lang="en-US" sz="4000" b="1" u="sng"/>
            </a:br>
            <a:r>
              <a:rPr lang="en-US" sz="4000" b="1" u="sng"/>
              <a:t>Restriction on elections and membership</a:t>
            </a:r>
            <a:r>
              <a:rPr lang="en-US" sz="4000"/>
              <a:t> </a:t>
            </a:r>
          </a:p>
        </p:txBody>
      </p:sp>
      <p:sp>
        <p:nvSpPr>
          <p:cNvPr id="22531" name="Rectangle 3"/>
          <p:cNvSpPr>
            <a:spLocks noGrp="1" noChangeArrowheads="1"/>
          </p:cNvSpPr>
          <p:nvPr>
            <p:ph type="body" idx="1"/>
          </p:nvPr>
        </p:nvSpPr>
        <p:spPr>
          <a:xfrm>
            <a:off x="304800" y="2209800"/>
            <a:ext cx="8534400" cy="3886200"/>
          </a:xfrm>
        </p:spPr>
        <p:txBody>
          <a:bodyPr/>
          <a:lstStyle/>
          <a:p>
            <a:pPr>
              <a:lnSpc>
                <a:spcPct val="90000"/>
              </a:lnSpc>
            </a:pPr>
            <a:r>
              <a:rPr lang="en-US"/>
              <a:t>5. (1)No person shall be eligible for election to the Central Council unless he posses any of the medical qualifications included in the Second or the Third Schedule, is enrolled on any State Register of Homoeopathy and resides in the State concerned. (2) No person may at the same time serve as a member in more than one capacity.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61963" y="960438"/>
            <a:ext cx="7340600" cy="685800"/>
          </a:xfrm>
        </p:spPr>
        <p:txBody>
          <a:bodyPr/>
          <a:lstStyle/>
          <a:p>
            <a:r>
              <a:rPr lang="en-US" sz="4000" b="1" i="0" u="sng">
                <a:solidFill>
                  <a:schemeClr val="tx1"/>
                </a:solidFill>
              </a:rPr>
              <a:t>Incorporation of Central Council.</a:t>
            </a:r>
            <a:r>
              <a:rPr lang="en-US" sz="4000"/>
              <a:t> </a:t>
            </a:r>
          </a:p>
        </p:txBody>
      </p:sp>
      <p:sp>
        <p:nvSpPr>
          <p:cNvPr id="23555" name="Rectangle 3"/>
          <p:cNvSpPr>
            <a:spLocks noGrp="1" noChangeArrowheads="1"/>
          </p:cNvSpPr>
          <p:nvPr>
            <p:ph type="body" idx="1"/>
          </p:nvPr>
        </p:nvSpPr>
        <p:spPr>
          <a:xfrm>
            <a:off x="685800" y="1905000"/>
            <a:ext cx="7772400" cy="4191000"/>
          </a:xfrm>
        </p:spPr>
        <p:txBody>
          <a:bodyPr/>
          <a:lstStyle/>
          <a:p>
            <a:pPr>
              <a:lnSpc>
                <a:spcPct val="90000"/>
              </a:lnSpc>
            </a:pPr>
            <a:r>
              <a:rPr lang="en-US"/>
              <a:t>6.     </a:t>
            </a:r>
            <a:br>
              <a:rPr lang="en-US"/>
            </a:br>
            <a:r>
              <a:rPr lang="en-US"/>
              <a:t>The Central Council shall be a body corporate by the name of the Central Council of Homoeopathy having perpetual succession and a common seal with power to acquire, hold and dispose of property, both movable and immovable, and to contract, and shall by the said name sue and be sued.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990600"/>
            <a:ext cx="7772400" cy="762000"/>
          </a:xfrm>
        </p:spPr>
        <p:txBody>
          <a:bodyPr/>
          <a:lstStyle/>
          <a:p>
            <a:r>
              <a:rPr lang="en-US" sz="2800" b="1" u="sng"/>
              <a:t>Term of office of President, Vice President and members of Central Council.</a:t>
            </a:r>
            <a:r>
              <a:rPr lang="en-US" sz="4000"/>
              <a:t> </a:t>
            </a:r>
          </a:p>
        </p:txBody>
      </p:sp>
      <p:sp>
        <p:nvSpPr>
          <p:cNvPr id="24579" name="Rectangle 3"/>
          <p:cNvSpPr>
            <a:spLocks noGrp="1" noChangeArrowheads="1"/>
          </p:cNvSpPr>
          <p:nvPr>
            <p:ph type="body" idx="1"/>
          </p:nvPr>
        </p:nvSpPr>
        <p:spPr>
          <a:xfrm>
            <a:off x="685800" y="1828800"/>
            <a:ext cx="7772400" cy="4648200"/>
          </a:xfrm>
        </p:spPr>
        <p:txBody>
          <a:bodyPr/>
          <a:lstStyle/>
          <a:p>
            <a:pPr>
              <a:lnSpc>
                <a:spcPct val="80000"/>
              </a:lnSpc>
            </a:pPr>
            <a:r>
              <a:rPr lang="en-US" sz="2800"/>
              <a:t>7. (1)The President, Vice-President or a member of the Central Council shall hold office for a term of five years from the date of his election or nomination, as the case may be, or until his successor shall have been duly elected or nominated, whichever is longer. </a:t>
            </a:r>
          </a:p>
          <a:p>
            <a:pPr>
              <a:lnSpc>
                <a:spcPct val="80000"/>
              </a:lnSpc>
            </a:pPr>
            <a:r>
              <a:rPr lang="en-US" sz="2800"/>
              <a:t>(2) A person who hold or who has held office as President or Vice-President of the Central Council, shall eligible for re-election to that office once, but only once.</a:t>
            </a:r>
          </a:p>
          <a:p>
            <a:pPr>
              <a:lnSpc>
                <a:spcPct val="80000"/>
              </a:lnSpc>
            </a:pPr>
            <a:r>
              <a:rPr lang="en-US" sz="2800"/>
              <a:t> (3) Members of the Central Council shall be eligible for re-election or re-nomination.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228600"/>
            <a:ext cx="7772400" cy="228600"/>
          </a:xfrm>
        </p:spPr>
        <p:txBody>
          <a:bodyPr/>
          <a:lstStyle/>
          <a:p>
            <a:endParaRPr lang="en-US" sz="4000"/>
          </a:p>
        </p:txBody>
      </p:sp>
      <p:sp>
        <p:nvSpPr>
          <p:cNvPr id="25603" name="Rectangle 3"/>
          <p:cNvSpPr>
            <a:spLocks noGrp="1" noChangeArrowheads="1"/>
          </p:cNvSpPr>
          <p:nvPr>
            <p:ph type="body" idx="1"/>
          </p:nvPr>
        </p:nvSpPr>
        <p:spPr>
          <a:xfrm>
            <a:off x="685800" y="838200"/>
            <a:ext cx="7772400" cy="5410200"/>
          </a:xfrm>
        </p:spPr>
        <p:txBody>
          <a:bodyPr/>
          <a:lstStyle/>
          <a:p>
            <a:pPr>
              <a:lnSpc>
                <a:spcPct val="80000"/>
              </a:lnSpc>
            </a:pPr>
            <a:r>
              <a:rPr lang="en-US" sz="2400"/>
              <a:t>(4) An elected or nominated member shall be deemed to have vacated his seat if he is absent without excuse, sufficient in the opinion of the Central Council from three consecutive ordinary meetings of the Central Council or, in the case of a member elected under clause (a) of sub-section (1) of section 3, if he ceases to be enrolled on the concerned State Register of Homoeopathy, or in the case of a member elected under clause (b) of that sub-section, if he ceases to be a member of the Faculty or Department (by whatever name called) of Homoeopathy of the University concerned.</a:t>
            </a:r>
          </a:p>
          <a:p>
            <a:pPr>
              <a:lnSpc>
                <a:spcPct val="80000"/>
              </a:lnSpc>
            </a:pPr>
            <a:r>
              <a:rPr lang="en-US" sz="2400"/>
              <a:t> (5) A casual vacancy in the Central Council shall be filled by election or nomination, as the case may be, and the person elected or nominated to fill the vacancy shall hold office only for the remainder of the term for which the member whose place he takes was elected or nominated.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228600"/>
            <a:ext cx="7772400" cy="914400"/>
          </a:xfrm>
        </p:spPr>
        <p:txBody>
          <a:bodyPr/>
          <a:lstStyle/>
          <a:p>
            <a:endParaRPr lang="en-US"/>
          </a:p>
        </p:txBody>
      </p:sp>
      <p:sp>
        <p:nvSpPr>
          <p:cNvPr id="26627" name="Rectangle 3"/>
          <p:cNvSpPr>
            <a:spLocks noGrp="1" noChangeArrowheads="1"/>
          </p:cNvSpPr>
          <p:nvPr>
            <p:ph type="body" idx="1"/>
          </p:nvPr>
        </p:nvSpPr>
        <p:spPr>
          <a:xfrm>
            <a:off x="685800" y="1371600"/>
            <a:ext cx="7772400" cy="4724400"/>
          </a:xfrm>
        </p:spPr>
        <p:txBody>
          <a:bodyPr/>
          <a:lstStyle/>
          <a:p>
            <a:r>
              <a:rPr lang="en-US"/>
              <a:t>(6) Where the said term of five years is about to expire in respect of any member, a successor may be elected or nominated at any time within three months before the said term expires but he shall not assume office until the said term has expired.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685800"/>
            <a:ext cx="8001000" cy="990600"/>
          </a:xfrm>
        </p:spPr>
        <p:txBody>
          <a:bodyPr/>
          <a:lstStyle/>
          <a:p>
            <a:r>
              <a:rPr lang="en-US" b="1" u="sng">
                <a:solidFill>
                  <a:schemeClr val="tx1"/>
                </a:solidFill>
              </a:rPr>
              <a:t>Meetings of Central Council</a:t>
            </a:r>
          </a:p>
        </p:txBody>
      </p:sp>
      <p:sp>
        <p:nvSpPr>
          <p:cNvPr id="27651" name="Rectangle 3"/>
          <p:cNvSpPr>
            <a:spLocks noGrp="1" noChangeArrowheads="1"/>
          </p:cNvSpPr>
          <p:nvPr>
            <p:ph type="body" idx="1"/>
          </p:nvPr>
        </p:nvSpPr>
        <p:spPr>
          <a:xfrm>
            <a:off x="381000" y="1752600"/>
            <a:ext cx="8382000" cy="4724400"/>
          </a:xfrm>
        </p:spPr>
        <p:txBody>
          <a:bodyPr/>
          <a:lstStyle/>
          <a:p>
            <a:pPr>
              <a:lnSpc>
                <a:spcPct val="90000"/>
              </a:lnSpc>
            </a:pPr>
            <a:r>
              <a:rPr lang="en-US"/>
              <a:t>8. (1)The Central Council shall meet at least once the each year at such time and place as may be appointed by the Central Council. </a:t>
            </a:r>
          </a:p>
          <a:p>
            <a:pPr>
              <a:lnSpc>
                <a:spcPct val="90000"/>
              </a:lnSpc>
            </a:pPr>
            <a:r>
              <a:rPr lang="en-US"/>
              <a:t>(2) Unless otherwise prescribed, one-third of the total number of members of the Central Council shall form a quorum, and all the acts of the Central Council shall be decided by a majority of the members presented and voting.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685800"/>
            <a:ext cx="7772400" cy="1066800"/>
          </a:xfrm>
        </p:spPr>
        <p:txBody>
          <a:bodyPr/>
          <a:lstStyle/>
          <a:p>
            <a:r>
              <a:rPr lang="en-US" sz="3200" b="1" u="sng">
                <a:solidFill>
                  <a:schemeClr val="tx1"/>
                </a:solidFill>
              </a:rPr>
              <a:t>The Executive Committee and other Committees</a:t>
            </a:r>
          </a:p>
        </p:txBody>
      </p:sp>
      <p:sp>
        <p:nvSpPr>
          <p:cNvPr id="28675" name="Rectangle 3"/>
          <p:cNvSpPr>
            <a:spLocks noGrp="1" noChangeArrowheads="1"/>
          </p:cNvSpPr>
          <p:nvPr>
            <p:ph type="body" idx="1"/>
          </p:nvPr>
        </p:nvSpPr>
        <p:spPr>
          <a:xfrm>
            <a:off x="457200" y="1752600"/>
            <a:ext cx="8305800" cy="4800600"/>
          </a:xfrm>
        </p:spPr>
        <p:txBody>
          <a:bodyPr/>
          <a:lstStyle/>
          <a:p>
            <a:pPr>
              <a:lnSpc>
                <a:spcPct val="90000"/>
              </a:lnSpc>
            </a:pPr>
            <a:r>
              <a:rPr lang="en-US" sz="2400" b="1"/>
              <a:t>9.</a:t>
            </a:r>
            <a:r>
              <a:rPr lang="en-US" sz="2400"/>
              <a:t> (1)The Central Council shall constitute from amongst its members an Executive Committee and such other committees for general or special purposes as the Council deems necessary to carry out the purpose out the purposes of this Act. (2)</a:t>
            </a:r>
          </a:p>
          <a:p>
            <a:pPr>
              <a:lnSpc>
                <a:spcPct val="90000"/>
              </a:lnSpc>
              <a:buFontTx/>
              <a:buNone/>
            </a:pPr>
            <a:endParaRPr lang="en-US" sz="2400"/>
          </a:p>
          <a:p>
            <a:pPr>
              <a:lnSpc>
                <a:spcPct val="90000"/>
              </a:lnSpc>
            </a:pPr>
            <a:r>
              <a:rPr lang="en-US" sz="2400"/>
              <a:t>(i)The Executive Committee (hereinafter in this section referred to as the Committee) shall consist of the President and Vice-President who shall be members Ex Officio, and not less than five and not more than seven members who shall be elected by the Central Council from amongst its members. </a:t>
            </a:r>
          </a:p>
          <a:p>
            <a:pPr>
              <a:lnSpc>
                <a:spcPct val="90000"/>
              </a:lnSpc>
            </a:pPr>
            <a:endParaRPr lang="en-US" sz="2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228600"/>
            <a:ext cx="7772400" cy="685800"/>
          </a:xfrm>
        </p:spPr>
        <p:txBody>
          <a:bodyPr/>
          <a:lstStyle/>
          <a:p>
            <a:endParaRPr lang="en-US" sz="4000"/>
          </a:p>
        </p:txBody>
      </p:sp>
      <p:sp>
        <p:nvSpPr>
          <p:cNvPr id="29699" name="Rectangle 3"/>
          <p:cNvSpPr>
            <a:spLocks noGrp="1" noChangeArrowheads="1"/>
          </p:cNvSpPr>
          <p:nvPr>
            <p:ph type="body" idx="1"/>
          </p:nvPr>
        </p:nvSpPr>
        <p:spPr>
          <a:xfrm>
            <a:off x="381000" y="1066800"/>
            <a:ext cx="8077200" cy="5486400"/>
          </a:xfrm>
        </p:spPr>
        <p:txBody>
          <a:bodyPr/>
          <a:lstStyle/>
          <a:p>
            <a:r>
              <a:rPr lang="en-US"/>
              <a:t>ii) The President and the Vice-President shall be the President and Vice-President respectively of the Committee.</a:t>
            </a:r>
          </a:p>
          <a:p>
            <a:r>
              <a:rPr lang="en-US"/>
              <a:t> (iii)In addition to the powers and duties conferred and imposed upon it by this Act, the Committee shall exercise and discharge such powers and duties as the Central Council may confer or impose upon it by any regulations which may be made in this behalf.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38200" y="609600"/>
            <a:ext cx="7620000" cy="914400"/>
          </a:xfrm>
        </p:spPr>
        <p:txBody>
          <a:bodyPr/>
          <a:lstStyle/>
          <a:p>
            <a:r>
              <a:rPr lang="en-US" b="1" u="sng">
                <a:solidFill>
                  <a:schemeClr val="tx1"/>
                </a:solidFill>
              </a:rPr>
              <a:t>Meetings of committees</a:t>
            </a:r>
          </a:p>
        </p:txBody>
      </p:sp>
      <p:sp>
        <p:nvSpPr>
          <p:cNvPr id="30723" name="Rectangle 3"/>
          <p:cNvSpPr>
            <a:spLocks noGrp="1" noChangeArrowheads="1"/>
          </p:cNvSpPr>
          <p:nvPr>
            <p:ph type="body" idx="1"/>
          </p:nvPr>
        </p:nvSpPr>
        <p:spPr>
          <a:xfrm>
            <a:off x="685800" y="1828800"/>
            <a:ext cx="8229600" cy="4267200"/>
          </a:xfrm>
        </p:spPr>
        <p:txBody>
          <a:bodyPr/>
          <a:lstStyle/>
          <a:p>
            <a:r>
              <a:rPr lang="en-US"/>
              <a:t>10. (1)The Committees constituted under section 9 shall meet at least twice in each year at such time and place as may be appointed by the Central Council.</a:t>
            </a:r>
          </a:p>
          <a:p>
            <a:r>
              <a:rPr lang="en-US"/>
              <a:t> (2) Unless otherwise prescribed, one-third of the total number of members of a committee shall be decided by a majority of the members present and voting.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914400" y="838200"/>
            <a:ext cx="7467600" cy="838200"/>
          </a:xfrm>
        </p:spPr>
        <p:txBody>
          <a:bodyPr/>
          <a:lstStyle/>
          <a:p>
            <a:r>
              <a:rPr lang="en-US" sz="4000" i="0" u="sng">
                <a:solidFill>
                  <a:schemeClr val="tx1"/>
                </a:solidFill>
              </a:rPr>
              <a:t>Officers and other employees of Central Council</a:t>
            </a:r>
          </a:p>
        </p:txBody>
      </p:sp>
      <p:sp>
        <p:nvSpPr>
          <p:cNvPr id="31747" name="Rectangle 3"/>
          <p:cNvSpPr>
            <a:spLocks noGrp="1" noChangeArrowheads="1"/>
          </p:cNvSpPr>
          <p:nvPr>
            <p:ph type="body" idx="1"/>
          </p:nvPr>
        </p:nvSpPr>
        <p:spPr>
          <a:xfrm>
            <a:off x="685800" y="2133600"/>
            <a:ext cx="8153400" cy="4495800"/>
          </a:xfrm>
        </p:spPr>
        <p:txBody>
          <a:bodyPr/>
          <a:lstStyle/>
          <a:p>
            <a:pPr>
              <a:lnSpc>
                <a:spcPct val="80000"/>
              </a:lnSpc>
            </a:pPr>
            <a:r>
              <a:rPr lang="en-US" sz="2400"/>
              <a:t>11.    The Central Council shall – </a:t>
            </a:r>
          </a:p>
          <a:p>
            <a:pPr>
              <a:lnSpc>
                <a:spcPct val="80000"/>
              </a:lnSpc>
            </a:pPr>
            <a:r>
              <a:rPr lang="en-US" sz="2400"/>
              <a:t>(a) appoint a Registrar who shall also act as Secretary;</a:t>
            </a:r>
          </a:p>
          <a:p>
            <a:pPr>
              <a:lnSpc>
                <a:spcPct val="80000"/>
              </a:lnSpc>
            </a:pPr>
            <a:r>
              <a:rPr lang="en-US" sz="2400"/>
              <a:t> (b) employ such other persons as it deems necessary to carry out the purpose of this Act; </a:t>
            </a:r>
          </a:p>
          <a:p>
            <a:pPr>
              <a:lnSpc>
                <a:spcPct val="80000"/>
              </a:lnSpc>
            </a:pPr>
            <a:r>
              <a:rPr lang="en-US" sz="2400"/>
              <a:t>(c) require and tale from the Registrar or from any other employee, such security for the due performance of his duties as the Central Council deems necessary, and </a:t>
            </a:r>
          </a:p>
          <a:p>
            <a:pPr>
              <a:lnSpc>
                <a:spcPct val="80000"/>
              </a:lnSpc>
            </a:pPr>
            <a:r>
              <a:rPr lang="en-US" sz="2400"/>
              <a:t>(d) with the previous sanction of the Central Government, fix the remuneration and allowances to be paid to the President, Vice-President and members of the Central Council and to the members of the committees thereof and determine the conditions of service of the employees of the Central Council.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228600"/>
            <a:ext cx="7772400" cy="762000"/>
          </a:xfrm>
        </p:spPr>
        <p:txBody>
          <a:bodyPr/>
          <a:lstStyle/>
          <a:p>
            <a:r>
              <a:rPr lang="en-US" b="1" u="sng">
                <a:solidFill>
                  <a:schemeClr val="tx1"/>
                </a:solidFill>
              </a:rPr>
              <a:t>Definition</a:t>
            </a:r>
            <a:r>
              <a:rPr lang="en-US">
                <a:solidFill>
                  <a:schemeClr val="tx1"/>
                </a:solidFill>
              </a:rPr>
              <a:t> </a:t>
            </a:r>
          </a:p>
        </p:txBody>
      </p:sp>
      <p:sp>
        <p:nvSpPr>
          <p:cNvPr id="32771" name="Rectangle 3"/>
          <p:cNvSpPr>
            <a:spLocks noGrp="1" noChangeArrowheads="1"/>
          </p:cNvSpPr>
          <p:nvPr>
            <p:ph type="body" idx="1"/>
          </p:nvPr>
        </p:nvSpPr>
        <p:spPr>
          <a:xfrm>
            <a:off x="685800" y="990600"/>
            <a:ext cx="7772400" cy="5486400"/>
          </a:xfrm>
        </p:spPr>
        <p:txBody>
          <a:bodyPr/>
          <a:lstStyle/>
          <a:p>
            <a:pPr>
              <a:lnSpc>
                <a:spcPct val="80000"/>
              </a:lnSpc>
              <a:buFontTx/>
              <a:buNone/>
            </a:pPr>
            <a:r>
              <a:rPr lang="en-US" sz="1800"/>
              <a:t>.  (1) </a:t>
            </a:r>
          </a:p>
          <a:p>
            <a:pPr>
              <a:lnSpc>
                <a:spcPct val="80000"/>
              </a:lnSpc>
            </a:pPr>
            <a:r>
              <a:rPr lang="en-US" sz="2000"/>
              <a:t>In this, Act, unless the context otherwise requires- </a:t>
            </a:r>
          </a:p>
          <a:p>
            <a:pPr>
              <a:lnSpc>
                <a:spcPct val="80000"/>
              </a:lnSpc>
            </a:pPr>
            <a:r>
              <a:rPr lang="en-US" sz="2000" b="1"/>
              <a:t>(a) "Board" means a Board, Council, Examining Body or Faculty of Homoeopathy (by whatever name called) constituted by the State Government under any law for the time being in force regulating the award of medical qualifications in, and registration of practitioners of Homoeopathy; </a:t>
            </a:r>
          </a:p>
          <a:p>
            <a:pPr>
              <a:lnSpc>
                <a:spcPct val="80000"/>
              </a:lnSpc>
            </a:pPr>
            <a:r>
              <a:rPr lang="en-US" sz="2000" b="1"/>
              <a:t> (b)"Central Council" means the Central Council of Homoeopathy constituted under section 3; </a:t>
            </a:r>
          </a:p>
          <a:p>
            <a:pPr>
              <a:lnSpc>
                <a:spcPct val="80000"/>
              </a:lnSpc>
            </a:pPr>
            <a:r>
              <a:rPr lang="en-US" sz="2000" b="1"/>
              <a:t> (c)"Central Register of Homoeopathy" means the register maintained by the Central Council under this Act;  (d)"Central Council" means the Central Council of Homoeopathy constituted under section 3;  </a:t>
            </a:r>
          </a:p>
          <a:p>
            <a:pPr>
              <a:lnSpc>
                <a:spcPct val="80000"/>
              </a:lnSpc>
            </a:pPr>
            <a:r>
              <a:rPr lang="en-US" sz="2000" b="1"/>
              <a:t>(e)"Medical Institution" means any institution within or without India which grants Degrees, Diplomas or licences in Homoeopathy;</a:t>
            </a:r>
            <a:r>
              <a:rPr lang="en-US" sz="20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slide(fromBottom)">
                                      <p:cBhvr>
                                        <p:cTn id="7" dur="30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slide(fromBottom)">
                                      <p:cBhvr>
                                        <p:cTn id="12" dur="3000"/>
                                        <p:tgtEl>
                                          <p:spTgt spid="327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slide(fromBottom)">
                                      <p:cBhvr>
                                        <p:cTn id="17" dur="3000"/>
                                        <p:tgtEl>
                                          <p:spTgt spid="327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slide(fromBottom)">
                                      <p:cBhvr>
                                        <p:cTn id="22" dur="3000"/>
                                        <p:tgtEl>
                                          <p:spTgt spid="327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2771">
                                            <p:txEl>
                                              <p:pRg st="4" end="4"/>
                                            </p:txEl>
                                          </p:spTgt>
                                        </p:tgtEl>
                                        <p:attrNameLst>
                                          <p:attrName>style.visibility</p:attrName>
                                        </p:attrNameLst>
                                      </p:cBhvr>
                                      <p:to>
                                        <p:strVal val="visible"/>
                                      </p:to>
                                    </p:set>
                                    <p:animEffect transition="in" filter="slide(fromBottom)">
                                      <p:cBhvr>
                                        <p:cTn id="27" dur="3000"/>
                                        <p:tgtEl>
                                          <p:spTgt spid="327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2771">
                                            <p:txEl>
                                              <p:pRg st="5" end="5"/>
                                            </p:txEl>
                                          </p:spTgt>
                                        </p:tgtEl>
                                        <p:attrNameLst>
                                          <p:attrName>style.visibility</p:attrName>
                                        </p:attrNameLst>
                                      </p:cBhvr>
                                      <p:to>
                                        <p:strVal val="visible"/>
                                      </p:to>
                                    </p:set>
                                    <p:animEffect transition="in" filter="slide(fromBottom)">
                                      <p:cBhvr>
                                        <p:cTn id="32" dur="3000"/>
                                        <p:tgtEl>
                                          <p:spTgt spid="327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14400" y="685800"/>
            <a:ext cx="7543800" cy="762000"/>
          </a:xfrm>
        </p:spPr>
        <p:txBody>
          <a:bodyPr/>
          <a:lstStyle/>
          <a:p>
            <a:br>
              <a:rPr lang="en-US" sz="4000" b="1" u="sng"/>
            </a:br>
            <a:br>
              <a:rPr lang="en-US" sz="4000" b="1" u="sng"/>
            </a:br>
            <a:r>
              <a:rPr lang="en-US" sz="4000" b="1" i="0" u="sng">
                <a:solidFill>
                  <a:schemeClr val="tx1"/>
                </a:solidFill>
              </a:rPr>
              <a:t>CHAPTER - II A</a:t>
            </a:r>
            <a:r>
              <a:rPr lang="en-US" sz="4000" b="1" i="0">
                <a:solidFill>
                  <a:schemeClr val="tx1"/>
                </a:solidFill>
              </a:rPr>
              <a:t>    </a:t>
            </a:r>
            <a:br>
              <a:rPr lang="en-US" sz="4000" i="0">
                <a:solidFill>
                  <a:schemeClr val="tx1"/>
                </a:solidFill>
              </a:rPr>
            </a:br>
            <a:br>
              <a:rPr lang="en-US" sz="4000">
                <a:solidFill>
                  <a:schemeClr val="tx1"/>
                </a:solidFill>
              </a:rPr>
            </a:br>
            <a:endParaRPr lang="en-US" sz="4000">
              <a:solidFill>
                <a:schemeClr val="tx1"/>
              </a:solidFill>
            </a:endParaRPr>
          </a:p>
        </p:txBody>
      </p:sp>
      <p:sp>
        <p:nvSpPr>
          <p:cNvPr id="32771" name="Rectangle 3"/>
          <p:cNvSpPr>
            <a:spLocks noGrp="1" noChangeArrowheads="1"/>
          </p:cNvSpPr>
          <p:nvPr>
            <p:ph type="body" idx="1"/>
          </p:nvPr>
        </p:nvSpPr>
        <p:spPr>
          <a:xfrm>
            <a:off x="609600" y="1752600"/>
            <a:ext cx="7772400" cy="4876800"/>
          </a:xfrm>
        </p:spPr>
        <p:txBody>
          <a:bodyPr/>
          <a:lstStyle/>
          <a:p>
            <a:pPr>
              <a:lnSpc>
                <a:spcPct val="90000"/>
              </a:lnSpc>
            </a:pPr>
            <a:r>
              <a:rPr lang="en-US" u="sng"/>
              <a:t>Vacancies in the Central Council and committees thereof not to invalidate sets, etc</a:t>
            </a:r>
            <a:r>
              <a:rPr lang="en-US"/>
              <a:t> </a:t>
            </a:r>
          </a:p>
          <a:p>
            <a:pPr>
              <a:lnSpc>
                <a:spcPct val="90000"/>
              </a:lnSpc>
            </a:pPr>
            <a:r>
              <a:rPr lang="en-US"/>
              <a:t>12.    No act or proceeding of the Central Council or any committee thereof shall be called in question on the ground merely of the existence of any vacancy in, or any defect in the constitution of the Central Council or the committee, as the case may be.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838200" y="609600"/>
            <a:ext cx="7620000" cy="1219200"/>
          </a:xfrm>
        </p:spPr>
        <p:txBody>
          <a:bodyPr/>
          <a:lstStyle/>
          <a:p>
            <a:r>
              <a:rPr lang="en-US" sz="2800" b="1" i="0" u="sng">
                <a:solidFill>
                  <a:schemeClr val="tx1"/>
                </a:solidFill>
              </a:rPr>
              <a:t>Permission for establishment of new medical institution, new course of study, etc</a:t>
            </a:r>
            <a:r>
              <a:rPr lang="en-US" sz="2800" i="0" u="sng"/>
              <a:t>.</a:t>
            </a:r>
            <a:r>
              <a:rPr lang="en-US" sz="4000"/>
              <a:t> </a:t>
            </a:r>
          </a:p>
        </p:txBody>
      </p:sp>
      <p:sp>
        <p:nvSpPr>
          <p:cNvPr id="33795" name="Rectangle 3"/>
          <p:cNvSpPr>
            <a:spLocks noGrp="1" noChangeArrowheads="1"/>
          </p:cNvSpPr>
          <p:nvPr>
            <p:ph type="body" idx="1"/>
          </p:nvPr>
        </p:nvSpPr>
        <p:spPr>
          <a:xfrm>
            <a:off x="533400" y="1828800"/>
            <a:ext cx="8382000" cy="5029200"/>
          </a:xfrm>
        </p:spPr>
        <p:txBody>
          <a:bodyPr/>
          <a:lstStyle/>
          <a:p>
            <a:pPr>
              <a:lnSpc>
                <a:spcPct val="80000"/>
              </a:lnSpc>
            </a:pPr>
            <a:r>
              <a:rPr lang="en-US" sz="2500"/>
              <a:t>12A.  (1)Notwithstanding anything contained in this Act or any other law for the time being in force:-</a:t>
            </a:r>
          </a:p>
          <a:p>
            <a:pPr>
              <a:lnSpc>
                <a:spcPct val="80000"/>
              </a:lnSpc>
            </a:pPr>
            <a:r>
              <a:rPr lang="en-US" sz="2500"/>
              <a:t>  (a)no person shall establish a Homoeopathic Medical College or   </a:t>
            </a:r>
          </a:p>
          <a:p>
            <a:pPr>
              <a:lnSpc>
                <a:spcPct val="80000"/>
              </a:lnSpc>
            </a:pPr>
            <a:r>
              <a:rPr lang="en-US" sz="2500"/>
              <a:t>(b)no Homoeopathic Medical College shall  </a:t>
            </a:r>
          </a:p>
          <a:p>
            <a:pPr>
              <a:lnSpc>
                <a:spcPct val="80000"/>
              </a:lnSpc>
            </a:pPr>
            <a:r>
              <a:rPr lang="en-US" sz="2500"/>
              <a:t> (i)open a new or higher course of study or training (including post-graduate course of study or training) which would enable students of each course or training to qualify himself for the award of any recognized medical qualification. </a:t>
            </a:r>
          </a:p>
          <a:p>
            <a:pPr>
              <a:lnSpc>
                <a:spcPct val="80000"/>
              </a:lnSpc>
            </a:pPr>
            <a:r>
              <a:rPr lang="en-US" sz="2500"/>
              <a:t>  (ii)increase its admission capacity in any course of study or training (including the post-graduate course of study or training.), except with previous permission of the Central Government obtained in accordance with the provisions of this section.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61963" y="960438"/>
            <a:ext cx="7340600" cy="76200"/>
          </a:xfrm>
        </p:spPr>
        <p:txBody>
          <a:bodyPr/>
          <a:lstStyle/>
          <a:p>
            <a:endParaRPr lang="en-US" sz="4000"/>
          </a:p>
        </p:txBody>
      </p:sp>
      <p:sp>
        <p:nvSpPr>
          <p:cNvPr id="34819" name="Rectangle 3"/>
          <p:cNvSpPr>
            <a:spLocks noGrp="1" noChangeArrowheads="1"/>
          </p:cNvSpPr>
          <p:nvPr>
            <p:ph type="body" idx="1"/>
          </p:nvPr>
        </p:nvSpPr>
        <p:spPr>
          <a:xfrm>
            <a:off x="685800" y="838200"/>
            <a:ext cx="7772400" cy="5257800"/>
          </a:xfrm>
        </p:spPr>
        <p:txBody>
          <a:bodyPr/>
          <a:lstStyle/>
          <a:p>
            <a:pPr>
              <a:lnSpc>
                <a:spcPct val="90000"/>
              </a:lnSpc>
            </a:pPr>
            <a:r>
              <a:rPr lang="en-US" sz="2800"/>
              <a:t>Explanation 1. - For the purposes of this section, "person" includes any University or trust, but does not include the Central Government.</a:t>
            </a:r>
          </a:p>
          <a:p>
            <a:pPr>
              <a:lnSpc>
                <a:spcPct val="90000"/>
              </a:lnSpc>
            </a:pPr>
            <a:r>
              <a:rPr lang="en-US" sz="2800"/>
              <a:t> Explanation 2. - For the purposes of this section, "admission capacity" in relation to any course orf study or training (including post-graduate course of study or training) in a medical institution, means the maximum number of students as may be decided by the Central Council from time to time for being admitted to each course or training.</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152400"/>
            <a:ext cx="7772400" cy="76200"/>
          </a:xfrm>
        </p:spPr>
        <p:txBody>
          <a:bodyPr/>
          <a:lstStyle/>
          <a:p>
            <a:endParaRPr lang="en-US" sz="4000"/>
          </a:p>
        </p:txBody>
      </p:sp>
      <p:sp>
        <p:nvSpPr>
          <p:cNvPr id="35843" name="Rectangle 3"/>
          <p:cNvSpPr>
            <a:spLocks noGrp="1" noChangeArrowheads="1"/>
          </p:cNvSpPr>
          <p:nvPr>
            <p:ph type="body" idx="1"/>
          </p:nvPr>
        </p:nvSpPr>
        <p:spPr>
          <a:xfrm>
            <a:off x="685800" y="990600"/>
            <a:ext cx="7772400" cy="5105400"/>
          </a:xfrm>
        </p:spPr>
        <p:txBody>
          <a:bodyPr/>
          <a:lstStyle/>
          <a:p>
            <a:pPr>
              <a:lnSpc>
                <a:spcPct val="80000"/>
              </a:lnSpc>
            </a:pPr>
            <a:r>
              <a:rPr lang="en-US" sz="2800"/>
              <a:t>(2)(a)Every person or medical institution shall, for the purpose of obtaining permission under sub-section</a:t>
            </a:r>
          </a:p>
          <a:p>
            <a:pPr>
              <a:lnSpc>
                <a:spcPct val="80000"/>
              </a:lnSpc>
            </a:pPr>
            <a:r>
              <a:rPr lang="en-US" sz="2800"/>
              <a:t> (1) submit to the Central Government a scheme in accordance with the provisions of the clause (b) and the Central Government shall refer the scheme to the Central Council for its recommendations. </a:t>
            </a:r>
          </a:p>
          <a:p>
            <a:pPr>
              <a:lnSpc>
                <a:spcPct val="80000"/>
              </a:lnSpc>
            </a:pPr>
            <a:r>
              <a:rPr lang="en-US" sz="2800"/>
              <a:t> (b)the scheme referred to in clause (a) shall be in such form and contain such particulars and be preferred in such manner and be accompanied with such fee as may be prescribed.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0"/>
            <a:ext cx="7772400" cy="228600"/>
          </a:xfrm>
        </p:spPr>
        <p:txBody>
          <a:bodyPr/>
          <a:lstStyle/>
          <a:p>
            <a:endParaRPr lang="en-US" sz="4000"/>
          </a:p>
        </p:txBody>
      </p:sp>
      <p:sp>
        <p:nvSpPr>
          <p:cNvPr id="36867" name="Rectangle 3"/>
          <p:cNvSpPr>
            <a:spLocks noGrp="1" noChangeArrowheads="1"/>
          </p:cNvSpPr>
          <p:nvPr>
            <p:ph type="body" idx="1"/>
          </p:nvPr>
        </p:nvSpPr>
        <p:spPr>
          <a:xfrm>
            <a:off x="685800" y="1066800"/>
            <a:ext cx="7772400" cy="5029200"/>
          </a:xfrm>
        </p:spPr>
        <p:txBody>
          <a:bodyPr/>
          <a:lstStyle/>
          <a:p>
            <a:pPr>
              <a:lnSpc>
                <a:spcPct val="80000"/>
              </a:lnSpc>
            </a:pPr>
            <a:r>
              <a:rPr lang="en-US" sz="2400"/>
              <a:t>(3)On receipt of a scheme from the Central Government under sub-section (2), the Central Council may obtain such other particulars as may be considered necessary by it from the person or the medical institution concerned, and thereafter, it may:- </a:t>
            </a:r>
          </a:p>
          <a:p>
            <a:pPr>
              <a:lnSpc>
                <a:spcPct val="80000"/>
              </a:lnSpc>
            </a:pPr>
            <a:r>
              <a:rPr lang="en-US" sz="2400"/>
              <a:t> (a)if the scheme is defective and does not contain any necessary particulars, give reasonable opportunity to the person or the medical institution concerned for making a written representation and it shall be open to such a person or medical institution to rectify the defects, if any, specified by the Central Council. </a:t>
            </a:r>
          </a:p>
          <a:p>
            <a:pPr>
              <a:lnSpc>
                <a:spcPct val="80000"/>
              </a:lnSpc>
            </a:pPr>
            <a:r>
              <a:rPr lang="en-US" sz="2400"/>
              <a:t> (b)consider the scheme, having regard to the factors referred to in sub-section (7), and submit it to the Central Government together with its recommendations thereon within a period not exceeding six months from the date of receipt of the reference from the Central Government.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46063" y="930275"/>
            <a:ext cx="7772400" cy="76200"/>
          </a:xfrm>
        </p:spPr>
        <p:txBody>
          <a:bodyPr/>
          <a:lstStyle/>
          <a:p>
            <a:endParaRPr lang="en-US" sz="4000"/>
          </a:p>
        </p:txBody>
      </p:sp>
      <p:sp>
        <p:nvSpPr>
          <p:cNvPr id="37891" name="Rectangle 3"/>
          <p:cNvSpPr>
            <a:spLocks noGrp="1" noChangeArrowheads="1"/>
          </p:cNvSpPr>
          <p:nvPr>
            <p:ph type="body" idx="1"/>
          </p:nvPr>
        </p:nvSpPr>
        <p:spPr>
          <a:xfrm>
            <a:off x="0" y="914400"/>
            <a:ext cx="8915400" cy="5410200"/>
          </a:xfrm>
        </p:spPr>
        <p:txBody>
          <a:bodyPr/>
          <a:lstStyle/>
          <a:p>
            <a:pPr>
              <a:lnSpc>
                <a:spcPct val="80000"/>
              </a:lnSpc>
            </a:pPr>
            <a:r>
              <a:rPr lang="en-US" sz="2400"/>
              <a:t>(4)The Central Government may, after considering the scheme and the recommendations of the Central Council under sub-section (3) and after obtaining, where necessary, such other particulars as may be considered necessary by it from the person or medical institution concerned, and having regard to the factors referred to in sub-section (7), either approve (with such conditions, if any, as it may consider necessary) or disapprove the scheme &amp; any such approval shall constitute as a permission under sub-section (1) :       Provided that no scheme shall be disapproved by the Central Government except after giving the person or medical institution concerned a reasonable opportunity of being heard.       Provided further that nothing in this sub-section shall prevent any person or medical institution whose scheme has nor been approved by the Central Government to submit a fresh scheme and the provisions of this section shall apply to such scheme, as if such scheme had been submitted for the first time under sub-section (2).</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838200" y="-419100"/>
            <a:ext cx="7772400" cy="838200"/>
          </a:xfrm>
        </p:spPr>
        <p:txBody>
          <a:bodyPr/>
          <a:lstStyle/>
          <a:p>
            <a:pPr>
              <a:lnSpc>
                <a:spcPct val="90000"/>
              </a:lnSpc>
            </a:pPr>
            <a:endParaRPr lang="en-US"/>
          </a:p>
        </p:txBody>
      </p:sp>
      <p:sp>
        <p:nvSpPr>
          <p:cNvPr id="38915" name="Rectangle 3"/>
          <p:cNvSpPr>
            <a:spLocks noGrp="1" noChangeArrowheads="1"/>
          </p:cNvSpPr>
          <p:nvPr>
            <p:ph type="body" idx="1"/>
          </p:nvPr>
        </p:nvSpPr>
        <p:spPr>
          <a:xfrm>
            <a:off x="685800" y="762000"/>
            <a:ext cx="7772400" cy="5334000"/>
          </a:xfrm>
        </p:spPr>
        <p:txBody>
          <a:bodyPr/>
          <a:lstStyle/>
          <a:p>
            <a:pPr>
              <a:lnSpc>
                <a:spcPct val="80000"/>
              </a:lnSpc>
            </a:pPr>
            <a:r>
              <a:rPr lang="en-US" sz="2400"/>
              <a:t>(5)Where, within a period of one year from the date of submission of the scheme to the Central Government under the sub-section (2), no order is communicated by the Central Government to the person or the medical institution submitting the scheme, such scheme shall be deemed to have been approved by the Central Government in the form in which it was submitted, and, accordingly, the permission of the Central Government required under the sub-section (1) shall also be deemed to have been granted.</a:t>
            </a:r>
          </a:p>
          <a:p>
            <a:pPr>
              <a:lnSpc>
                <a:spcPct val="80000"/>
              </a:lnSpc>
            </a:pPr>
            <a:r>
              <a:rPr lang="en-US" sz="2400"/>
              <a:t> (6)In computing the time-limit specified in sub-section (5), the time taken by the person or medical institution concerned in submitting the scheme, in furnishing any particulars called for by the Central Council, or by the Central Government shall be excluded.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0"/>
            <a:ext cx="7772400" cy="152400"/>
          </a:xfrm>
        </p:spPr>
        <p:txBody>
          <a:bodyPr/>
          <a:lstStyle/>
          <a:p>
            <a:endParaRPr lang="en-US" sz="4000"/>
          </a:p>
        </p:txBody>
      </p:sp>
      <p:sp>
        <p:nvSpPr>
          <p:cNvPr id="39939" name="Rectangle 3"/>
          <p:cNvSpPr>
            <a:spLocks noGrp="1" noChangeArrowheads="1"/>
          </p:cNvSpPr>
          <p:nvPr>
            <p:ph type="body" idx="1"/>
          </p:nvPr>
        </p:nvSpPr>
        <p:spPr>
          <a:xfrm>
            <a:off x="685800" y="838200"/>
            <a:ext cx="7772400" cy="5257800"/>
          </a:xfrm>
        </p:spPr>
        <p:txBody>
          <a:bodyPr/>
          <a:lstStyle/>
          <a:p>
            <a:endParaRPr lang="en-US"/>
          </a:p>
          <a:p>
            <a:r>
              <a:rPr lang="en-US"/>
              <a:t>(7)The Central Council, while making its recommendations under clause (b) sub-section (3) and the Central Government, while passing an order, either approving or disapproving the scheme under sub-section (4), shall have due regard to the following factors, namely: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flipV="1">
            <a:off x="685800" y="0"/>
            <a:ext cx="7772400" cy="228600"/>
          </a:xfrm>
        </p:spPr>
        <p:txBody>
          <a:bodyPr/>
          <a:lstStyle/>
          <a:p>
            <a:endParaRPr lang="en-US" sz="4000"/>
          </a:p>
        </p:txBody>
      </p:sp>
      <p:sp>
        <p:nvSpPr>
          <p:cNvPr id="40963" name="Rectangle 3"/>
          <p:cNvSpPr>
            <a:spLocks noGrp="1" noChangeArrowheads="1"/>
          </p:cNvSpPr>
          <p:nvPr>
            <p:ph type="body" idx="1"/>
          </p:nvPr>
        </p:nvSpPr>
        <p:spPr>
          <a:xfrm>
            <a:off x="685800" y="990600"/>
            <a:ext cx="7772400" cy="5105400"/>
          </a:xfrm>
        </p:spPr>
        <p:txBody>
          <a:bodyPr/>
          <a:lstStyle/>
          <a:p>
            <a:pPr>
              <a:lnSpc>
                <a:spcPct val="80000"/>
              </a:lnSpc>
            </a:pPr>
            <a:r>
              <a:rPr lang="en-US" sz="2400"/>
              <a:t>(a)whether the proposed medical institution or the seeking to open a new or higher course of study or training, would be in a position to offer the minimum standards of medical education as prescribed by the Central Council under Section 20; </a:t>
            </a:r>
          </a:p>
          <a:p>
            <a:pPr>
              <a:lnSpc>
                <a:spcPct val="80000"/>
              </a:lnSpc>
            </a:pPr>
            <a:r>
              <a:rPr lang="en-US" sz="2400"/>
              <a:t> (b)whether the person seeking to establish a medical institution or the existing medical institution seeking to open a new or higher course of study or training or to increase its admission capacity has adequate financial resources; </a:t>
            </a:r>
          </a:p>
          <a:p>
            <a:pPr>
              <a:lnSpc>
                <a:spcPct val="80000"/>
              </a:lnSpc>
            </a:pPr>
            <a:r>
              <a:rPr lang="en-US" sz="2400"/>
              <a:t> (c)whether necessary facilities in respect of staff, equipment, accomodation, training, hospital and other facilities to ensure proper functioning of the medical institution or conducting the new course of study or training or accomodating the increased admission capacity have been provided or would be provided within the time-limit specified in the scheme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0"/>
            <a:ext cx="7772400" cy="304800"/>
          </a:xfrm>
        </p:spPr>
        <p:txBody>
          <a:bodyPr/>
          <a:lstStyle/>
          <a:p>
            <a:endParaRPr lang="en-US" sz="4000"/>
          </a:p>
        </p:txBody>
      </p:sp>
      <p:sp>
        <p:nvSpPr>
          <p:cNvPr id="41987" name="Rectangle 3"/>
          <p:cNvSpPr>
            <a:spLocks noGrp="1" noChangeArrowheads="1"/>
          </p:cNvSpPr>
          <p:nvPr>
            <p:ph type="body" idx="1"/>
          </p:nvPr>
        </p:nvSpPr>
        <p:spPr>
          <a:xfrm>
            <a:off x="381000" y="990600"/>
            <a:ext cx="8458200" cy="5562600"/>
          </a:xfrm>
        </p:spPr>
        <p:txBody>
          <a:bodyPr/>
          <a:lstStyle/>
          <a:p>
            <a:pPr>
              <a:lnSpc>
                <a:spcPct val="90000"/>
              </a:lnSpc>
            </a:pPr>
            <a:r>
              <a:rPr lang="en-US" sz="2400"/>
              <a:t>d)whether adequate hospital facilities, having regard to the number of students likely to attend such medical institution or course of study or training or as a result of the increased admission capacity, have been provided or would be provided within the time-limit specified in the scheme;  </a:t>
            </a:r>
          </a:p>
          <a:p>
            <a:pPr>
              <a:lnSpc>
                <a:spcPct val="90000"/>
              </a:lnSpc>
            </a:pPr>
            <a:r>
              <a:rPr lang="en-US" sz="2400"/>
              <a:t>(e)whether any arrangement has been made or programme drawn to impart proper training to students likely to attend such medical institution or the course of study or training by the persons having the recognised medical qualifications; </a:t>
            </a:r>
          </a:p>
          <a:p>
            <a:pPr>
              <a:lnSpc>
                <a:spcPct val="90000"/>
              </a:lnSpc>
            </a:pPr>
            <a:r>
              <a:rPr lang="en-US" sz="2400"/>
              <a:t> (f)the requirement of manpower in the field of practice of homoeopathic medicine in the medical institution; and </a:t>
            </a:r>
          </a:p>
          <a:p>
            <a:pPr>
              <a:lnSpc>
                <a:spcPct val="90000"/>
              </a:lnSpc>
            </a:pPr>
            <a:r>
              <a:rPr lang="en-US" sz="2400"/>
              <a:t> (g)any other factors as may be prescribed.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flipV="1">
            <a:off x="914400" y="228600"/>
            <a:ext cx="7772400" cy="76200"/>
          </a:xfrm>
        </p:spPr>
        <p:txBody>
          <a:bodyPr/>
          <a:lstStyle/>
          <a:p>
            <a:endParaRPr lang="en-US" sz="4000"/>
          </a:p>
        </p:txBody>
      </p:sp>
      <p:sp>
        <p:nvSpPr>
          <p:cNvPr id="6147" name="Rectangle 3"/>
          <p:cNvSpPr>
            <a:spLocks noGrp="1" noChangeArrowheads="1"/>
          </p:cNvSpPr>
          <p:nvPr>
            <p:ph type="body" idx="1"/>
          </p:nvPr>
        </p:nvSpPr>
        <p:spPr>
          <a:xfrm>
            <a:off x="304800" y="1219200"/>
            <a:ext cx="8686800" cy="5638800"/>
          </a:xfrm>
        </p:spPr>
        <p:txBody>
          <a:bodyPr/>
          <a:lstStyle/>
          <a:p>
            <a:pPr>
              <a:lnSpc>
                <a:spcPct val="80000"/>
              </a:lnSpc>
            </a:pPr>
            <a:r>
              <a:rPr lang="en-US" sz="1800"/>
              <a:t>)"Prescribed" means prescribed by regulations; </a:t>
            </a:r>
          </a:p>
          <a:p>
            <a:pPr>
              <a:lnSpc>
                <a:spcPct val="80000"/>
              </a:lnSpc>
            </a:pPr>
            <a:r>
              <a:rPr lang="en-US" sz="1800"/>
              <a:t> (</a:t>
            </a:r>
            <a:r>
              <a:rPr lang="en-US" sz="2000"/>
              <a:t>g)"Recognised medical qualification" means any of the medical qualifications in Homoeopathy included in the Second or the Third Schedule;</a:t>
            </a:r>
          </a:p>
          <a:p>
            <a:pPr>
              <a:lnSpc>
                <a:spcPct val="80000"/>
              </a:lnSpc>
            </a:pPr>
            <a:r>
              <a:rPr lang="en-US" sz="2000"/>
              <a:t>  (h)"Regulation" means a regulation made under section 33; </a:t>
            </a:r>
          </a:p>
          <a:p>
            <a:pPr>
              <a:lnSpc>
                <a:spcPct val="80000"/>
              </a:lnSpc>
            </a:pPr>
            <a:r>
              <a:rPr lang="en-US" sz="2000"/>
              <a:t> (i)"State Register of Homoeopathy" means a register or registers maintained under any law for the time being in force in any State regulating the registration of practitioners of Homoeopathy; </a:t>
            </a:r>
          </a:p>
          <a:p>
            <a:pPr>
              <a:lnSpc>
                <a:spcPct val="80000"/>
              </a:lnSpc>
            </a:pPr>
            <a:r>
              <a:rPr lang="en-US" sz="2000"/>
              <a:t> (j)"University" means any University in India established by law and having a Faculty of Homoeopathy and includes a University in India established by law in which instruction, teaching, training or research in Homoeopathy is provided. </a:t>
            </a:r>
          </a:p>
          <a:p>
            <a:pPr>
              <a:lnSpc>
                <a:spcPct val="80000"/>
              </a:lnSpc>
            </a:pPr>
            <a:r>
              <a:rPr lang="en-US" sz="2000"/>
              <a:t>(2) </a:t>
            </a:r>
          </a:p>
          <a:p>
            <a:pPr>
              <a:lnSpc>
                <a:spcPct val="80000"/>
              </a:lnSpc>
            </a:pPr>
            <a:r>
              <a:rPr lang="en-US" sz="2000"/>
              <a:t>Any reference in this Act to a law which is not in force in the State of Jammu and Kashmir shall, in relation to that State, be constructed as a reference to the corresponding law, if any, in force in that State. </a:t>
            </a:r>
          </a:p>
          <a:p>
            <a:pPr>
              <a:lnSpc>
                <a:spcPct val="80000"/>
              </a:lnSpc>
            </a:pPr>
            <a:endParaRPr lang="en-US" sz="20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0" y="-1219200"/>
            <a:ext cx="8229600" cy="1676400"/>
          </a:xfrm>
        </p:spPr>
        <p:txBody>
          <a:bodyPr/>
          <a:lstStyle/>
          <a:p>
            <a:endParaRPr lang="en-US"/>
          </a:p>
        </p:txBody>
      </p:sp>
      <p:sp>
        <p:nvSpPr>
          <p:cNvPr id="43011" name="Rectangle 3"/>
          <p:cNvSpPr>
            <a:spLocks noGrp="1" noChangeArrowheads="1"/>
          </p:cNvSpPr>
          <p:nvPr>
            <p:ph type="body" idx="1"/>
          </p:nvPr>
        </p:nvSpPr>
        <p:spPr>
          <a:xfrm>
            <a:off x="457200" y="457200"/>
            <a:ext cx="8001000" cy="6019800"/>
          </a:xfrm>
        </p:spPr>
        <p:txBody>
          <a:bodyPr/>
          <a:lstStyle/>
          <a:p>
            <a:endParaRPr lang="en-US"/>
          </a:p>
          <a:p>
            <a:pPr>
              <a:buFontTx/>
              <a:buNone/>
            </a:pPr>
            <a:r>
              <a:rPr lang="en-US" sz="4000"/>
              <a:t>(8)Where the Central Government passes an order either approving or disapproving a scheme under this section, a copy of the order shall be communicated to the person or medical institution concerned</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61963" y="960438"/>
            <a:ext cx="7340600" cy="1066800"/>
          </a:xfrm>
        </p:spPr>
        <p:txBody>
          <a:bodyPr/>
          <a:lstStyle/>
          <a:p>
            <a:r>
              <a:rPr lang="en-US" sz="3200" b="1" u="sng">
                <a:solidFill>
                  <a:schemeClr val="tx1"/>
                </a:solidFill>
              </a:rPr>
              <a:t>Non-recognition of medical qualifications in certain cases</a:t>
            </a:r>
            <a:r>
              <a:rPr lang="en-US" sz="4000" b="1" u="sng">
                <a:solidFill>
                  <a:schemeClr val="tx1"/>
                </a:solidFill>
              </a:rPr>
              <a:t>.</a:t>
            </a:r>
            <a:r>
              <a:rPr lang="en-US" sz="4000"/>
              <a:t> </a:t>
            </a:r>
          </a:p>
        </p:txBody>
      </p:sp>
      <p:sp>
        <p:nvSpPr>
          <p:cNvPr id="44035" name="Rectangle 3"/>
          <p:cNvSpPr>
            <a:spLocks noGrp="1" noChangeArrowheads="1"/>
          </p:cNvSpPr>
          <p:nvPr>
            <p:ph type="body" idx="1"/>
          </p:nvPr>
        </p:nvSpPr>
        <p:spPr>
          <a:xfrm>
            <a:off x="533400" y="1981200"/>
            <a:ext cx="8610600" cy="4648200"/>
          </a:xfrm>
        </p:spPr>
        <p:txBody>
          <a:bodyPr/>
          <a:lstStyle/>
          <a:p>
            <a:pPr>
              <a:lnSpc>
                <a:spcPct val="80000"/>
              </a:lnSpc>
            </a:pPr>
            <a:r>
              <a:rPr lang="en-US" sz="2400"/>
              <a:t>12B.  (1)Where any medical institution is established without the previous permission of the Central Government in accordance with the provisions of section 12A, medical qualification granted to any student of such medical institution shall not be deemed to be recognised medical qualification for the purposes of the Act. </a:t>
            </a:r>
          </a:p>
          <a:p>
            <a:pPr>
              <a:lnSpc>
                <a:spcPct val="80000"/>
              </a:lnSpc>
            </a:pPr>
            <a:r>
              <a:rPr lang="en-US" sz="2400"/>
              <a:t> (2)Where any medical institution opens a new or higher course of study or training (including a post-graduate course of study or training) without the previous permission of the Central Government in accordance with the provisions of section 12A, medical qualification granted to any student of such institution on the basis os such study or training shall not be deemed to be recognized medical qualification for the purposes of this Act.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46063" y="930275"/>
            <a:ext cx="7772400" cy="304800"/>
          </a:xfrm>
        </p:spPr>
        <p:txBody>
          <a:bodyPr/>
          <a:lstStyle/>
          <a:p>
            <a:endParaRPr lang="en-US" sz="4000"/>
          </a:p>
        </p:txBody>
      </p:sp>
      <p:sp>
        <p:nvSpPr>
          <p:cNvPr id="45059" name="Rectangle 3"/>
          <p:cNvSpPr>
            <a:spLocks noGrp="1" noChangeArrowheads="1"/>
          </p:cNvSpPr>
          <p:nvPr>
            <p:ph type="body" idx="1"/>
          </p:nvPr>
        </p:nvSpPr>
        <p:spPr>
          <a:xfrm>
            <a:off x="685800" y="990600"/>
            <a:ext cx="7772400" cy="5105400"/>
          </a:xfrm>
        </p:spPr>
        <p:txBody>
          <a:bodyPr/>
          <a:lstStyle/>
          <a:p>
            <a:r>
              <a:rPr lang="en-US" sz="2800"/>
              <a:t>(3)Where any medical institution increases its admission capacity in any course of study or training without the previous permission of the Central Government in accordance with the provisions of section 12A, medical qualification granted to any student of such medical institution on the basis of increase in its admission capacity shall not be deemed to be recognized medical qualification for the purposes of this Act.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90525" y="960438"/>
            <a:ext cx="8143875" cy="1630362"/>
          </a:xfrm>
        </p:spPr>
        <p:txBody>
          <a:bodyPr/>
          <a:lstStyle/>
          <a:p>
            <a:r>
              <a:rPr lang="en-US" sz="2800" b="1" u="sng"/>
              <a:t>CHAPTER - III</a:t>
            </a:r>
            <a:r>
              <a:rPr lang="en-US" sz="2800" b="1"/>
              <a:t>  </a:t>
            </a:r>
            <a:br>
              <a:rPr lang="en-US" sz="2800" b="1"/>
            </a:br>
            <a:r>
              <a:rPr lang="en-US" sz="2800">
                <a:solidFill>
                  <a:schemeClr val="tx1"/>
                </a:solidFill>
              </a:rPr>
              <a:t>  </a:t>
            </a:r>
            <a:r>
              <a:rPr lang="en-US" sz="2800" b="1" u="sng">
                <a:solidFill>
                  <a:schemeClr val="tx1"/>
                </a:solidFill>
              </a:rPr>
              <a:t>( RECOGNITION OF MEDICAL  QUALIFICATIONS )</a:t>
            </a:r>
            <a:br>
              <a:rPr lang="en-US" sz="2800" b="1" u="sng">
                <a:solidFill>
                  <a:schemeClr val="tx1"/>
                </a:solidFill>
              </a:rPr>
            </a:br>
            <a:endParaRPr lang="en-US" sz="2800" b="1" u="sng">
              <a:solidFill>
                <a:schemeClr val="tx1"/>
              </a:solidFill>
            </a:endParaRPr>
          </a:p>
        </p:txBody>
      </p:sp>
      <p:sp>
        <p:nvSpPr>
          <p:cNvPr id="46083" name="Rectangle 3"/>
          <p:cNvSpPr>
            <a:spLocks noGrp="1" noChangeArrowheads="1"/>
          </p:cNvSpPr>
          <p:nvPr>
            <p:ph type="body" idx="1"/>
          </p:nvPr>
        </p:nvSpPr>
        <p:spPr>
          <a:xfrm>
            <a:off x="457200" y="2590800"/>
            <a:ext cx="8001000" cy="3886200"/>
          </a:xfrm>
        </p:spPr>
        <p:txBody>
          <a:bodyPr/>
          <a:lstStyle/>
          <a:p>
            <a:r>
              <a:rPr lang="en-US" sz="2000" b="1" u="sng"/>
              <a:t>Recognition of medical qualifications granted by certain medical in situations in India.</a:t>
            </a:r>
          </a:p>
          <a:p>
            <a:r>
              <a:rPr lang="en-US" sz="2800"/>
              <a:t>13.(1)</a:t>
            </a:r>
            <a:br>
              <a:rPr lang="en-US" sz="2800"/>
            </a:br>
            <a:r>
              <a:rPr lang="en-US" sz="2800"/>
              <a:t>The medical qualifications granted by any University, Board or other medical institution in India which are included in the Second Schedule shall be recognized medical qualifications for the purposes of this Act</a:t>
            </a:r>
          </a:p>
          <a:p>
            <a:r>
              <a:rPr lang="en-US" sz="2800"/>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61963" y="960438"/>
            <a:ext cx="7340600" cy="76200"/>
          </a:xfrm>
        </p:spPr>
        <p:txBody>
          <a:bodyPr/>
          <a:lstStyle/>
          <a:p>
            <a:endParaRPr lang="en-US" sz="4000"/>
          </a:p>
        </p:txBody>
      </p:sp>
      <p:sp>
        <p:nvSpPr>
          <p:cNvPr id="47107" name="Rectangle 3"/>
          <p:cNvSpPr>
            <a:spLocks noGrp="1" noChangeArrowheads="1"/>
          </p:cNvSpPr>
          <p:nvPr>
            <p:ph type="body" idx="1"/>
          </p:nvPr>
        </p:nvSpPr>
        <p:spPr>
          <a:xfrm>
            <a:off x="685800" y="533400"/>
            <a:ext cx="7772400" cy="5562600"/>
          </a:xfrm>
        </p:spPr>
        <p:txBody>
          <a:bodyPr/>
          <a:lstStyle/>
          <a:p>
            <a:pPr>
              <a:lnSpc>
                <a:spcPct val="80000"/>
              </a:lnSpc>
            </a:pPr>
            <a:r>
              <a:rPr lang="en-US" sz="2800"/>
              <a:t>(2)</a:t>
            </a:r>
            <a:br>
              <a:rPr lang="en-US" sz="2800"/>
            </a:br>
            <a:r>
              <a:rPr lang="en-US" sz="2800"/>
              <a:t>Any University, Board or other medical institution in India which grants a medical qualification not included in the Second Schedule may apply to the Central Government to have any such qualification recognized, and the Central Government after consulting the Central Council, may, by notification in the Official Gazette, amend the Second Schedule so as to include such qualification therein and any such notification may also direct that an entry shall be made in the last column of the Second Schedule against such medical qualification only when granted after a specified date. </a:t>
            </a:r>
          </a:p>
          <a:p>
            <a:pPr>
              <a:lnSpc>
                <a:spcPct val="80000"/>
              </a:lnSpc>
            </a:pPr>
            <a:endParaRPr lang="en-US" sz="20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762000"/>
            <a:ext cx="7620000" cy="1219200"/>
          </a:xfrm>
        </p:spPr>
        <p:txBody>
          <a:bodyPr/>
          <a:lstStyle/>
          <a:p>
            <a:r>
              <a:rPr lang="en-US" sz="2800" b="1" u="sng">
                <a:solidFill>
                  <a:schemeClr val="tx1"/>
                </a:solidFill>
              </a:rPr>
              <a:t>Recognition of Medical qualifications granted by medical institutions in States or countries outside India</a:t>
            </a:r>
            <a:r>
              <a:rPr lang="en-US" sz="3200" b="1" u="sng">
                <a:solidFill>
                  <a:schemeClr val="tx1"/>
                </a:solidFill>
              </a:rPr>
              <a:t>.</a:t>
            </a:r>
          </a:p>
        </p:txBody>
      </p:sp>
      <p:sp>
        <p:nvSpPr>
          <p:cNvPr id="48131" name="Rectangle 3"/>
          <p:cNvSpPr>
            <a:spLocks noGrp="1" noChangeArrowheads="1"/>
          </p:cNvSpPr>
          <p:nvPr>
            <p:ph type="body" idx="1"/>
          </p:nvPr>
        </p:nvSpPr>
        <p:spPr>
          <a:xfrm>
            <a:off x="685800" y="1981200"/>
            <a:ext cx="7772400" cy="4648200"/>
          </a:xfrm>
        </p:spPr>
        <p:txBody>
          <a:bodyPr/>
          <a:lstStyle/>
          <a:p>
            <a:pPr>
              <a:lnSpc>
                <a:spcPct val="80000"/>
              </a:lnSpc>
            </a:pPr>
            <a:r>
              <a:rPr lang="en-US" sz="2000"/>
              <a:t>14. (1)</a:t>
            </a:r>
            <a:br>
              <a:rPr lang="en-US" sz="2000"/>
            </a:br>
            <a:r>
              <a:rPr lang="en-US" sz="2000"/>
              <a:t>The medical qualifications granted by medical institutions outside India which are included in the Third Schedule shall be recognized medical qualifications for the purposes of this Act. </a:t>
            </a:r>
          </a:p>
          <a:p>
            <a:pPr>
              <a:lnSpc>
                <a:spcPct val="80000"/>
              </a:lnSpc>
            </a:pPr>
            <a:r>
              <a:rPr lang="en-US" sz="2000"/>
              <a:t>(2)</a:t>
            </a:r>
            <a:br>
              <a:rPr lang="en-US" sz="2000"/>
            </a:br>
            <a:r>
              <a:rPr lang="en-US" sz="2000"/>
              <a:t>(a) The Central Council may enter into negotiations with the authority in any Sate or country outside India, which by the law of such State or country is entrusted with the maintenance of a Register of practitioners of Homeopathy for setting of a scheme of reciprocity for the recognition of medical qualifications in Homoeopathy and in pursuance of any such scheme, the General Government may, by notification in the Official Gazette, amend the Third Schedule so as to include therein any medical qualification which the Central Council has decided should be recognized medical qualification only when granted after a specified date. </a:t>
            </a:r>
          </a:p>
          <a:p>
            <a:pPr>
              <a:lnSpc>
                <a:spcPct val="80000"/>
              </a:lnSpc>
            </a:pPr>
            <a:endParaRPr lang="en-US" sz="20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228600"/>
            <a:ext cx="7772400" cy="304800"/>
          </a:xfrm>
        </p:spPr>
        <p:txBody>
          <a:bodyPr/>
          <a:lstStyle/>
          <a:p>
            <a:endParaRPr lang="en-US" sz="4000"/>
          </a:p>
        </p:txBody>
      </p:sp>
      <p:sp>
        <p:nvSpPr>
          <p:cNvPr id="49155" name="Rectangle 3"/>
          <p:cNvSpPr>
            <a:spLocks noGrp="1" noChangeArrowheads="1"/>
          </p:cNvSpPr>
          <p:nvPr>
            <p:ph type="body" idx="1"/>
          </p:nvPr>
        </p:nvSpPr>
        <p:spPr>
          <a:xfrm>
            <a:off x="685800" y="685800"/>
            <a:ext cx="7772400" cy="5410200"/>
          </a:xfrm>
        </p:spPr>
        <p:txBody>
          <a:bodyPr/>
          <a:lstStyle/>
          <a:p>
            <a:pPr>
              <a:lnSpc>
                <a:spcPct val="90000"/>
              </a:lnSpc>
            </a:pPr>
            <a:r>
              <a:rPr lang="en-US" sz="2800"/>
              <a:t>(b)Where the Council has refused to recommend any medical qualification which has been proposed for recognition by any authority referred to in clause (a) and that authority applies to the central Government in this behalf, the Central Government, after considering such application and after obtaining from the Council a report, if any, as to the reasons for any such refusal , may, by notification in the Official Gazette, declare that such qualification shall be a recognized medical qualification and the provisions of clause (a) shall apply accordingly.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838200" y="990600"/>
            <a:ext cx="7620000" cy="1219200"/>
          </a:xfrm>
        </p:spPr>
        <p:txBody>
          <a:bodyPr/>
          <a:lstStyle/>
          <a:p>
            <a:r>
              <a:rPr lang="en-US" sz="3200" b="1" u="sng">
                <a:solidFill>
                  <a:schemeClr val="tx1"/>
                </a:solidFill>
              </a:rPr>
              <a:t>Rights of persons possessing qualifications included in Second or the Third Schedule to be enrolled</a:t>
            </a:r>
            <a:r>
              <a:rPr lang="en-US" sz="3200" b="1" u="sng"/>
              <a:t>.</a:t>
            </a:r>
            <a:r>
              <a:rPr lang="en-US"/>
              <a:t> </a:t>
            </a:r>
          </a:p>
        </p:txBody>
      </p:sp>
      <p:sp>
        <p:nvSpPr>
          <p:cNvPr id="50179" name="Rectangle 3"/>
          <p:cNvSpPr>
            <a:spLocks noGrp="1" noChangeArrowheads="1"/>
          </p:cNvSpPr>
          <p:nvPr>
            <p:ph type="body" idx="1"/>
          </p:nvPr>
        </p:nvSpPr>
        <p:spPr>
          <a:xfrm>
            <a:off x="685800" y="2452688"/>
            <a:ext cx="7772400" cy="3810000"/>
          </a:xfrm>
        </p:spPr>
        <p:txBody>
          <a:bodyPr/>
          <a:lstStyle/>
          <a:p>
            <a:r>
              <a:rPr lang="en-US"/>
              <a:t>15. (1)</a:t>
            </a:r>
            <a:br>
              <a:rPr lang="en-US"/>
            </a:br>
            <a:r>
              <a:rPr lang="en-US"/>
              <a:t>Subject to the other provisions contained in this Act, any medical qualification included in the Second or the Third Schedule shall be sufficient qualification for enrolment on any Sate Register of Homoeopathy.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228600"/>
            <a:ext cx="7772400" cy="76200"/>
          </a:xfrm>
        </p:spPr>
        <p:txBody>
          <a:bodyPr/>
          <a:lstStyle/>
          <a:p>
            <a:endParaRPr lang="en-US" sz="4000"/>
          </a:p>
        </p:txBody>
      </p:sp>
      <p:sp>
        <p:nvSpPr>
          <p:cNvPr id="51203" name="Rectangle 3"/>
          <p:cNvSpPr>
            <a:spLocks noGrp="1" noChangeArrowheads="1"/>
          </p:cNvSpPr>
          <p:nvPr>
            <p:ph type="body" idx="1"/>
          </p:nvPr>
        </p:nvSpPr>
        <p:spPr>
          <a:xfrm>
            <a:off x="381000" y="914400"/>
            <a:ext cx="8534400" cy="5638800"/>
          </a:xfrm>
        </p:spPr>
        <p:txBody>
          <a:bodyPr/>
          <a:lstStyle/>
          <a:p>
            <a:pPr>
              <a:lnSpc>
                <a:spcPct val="80000"/>
              </a:lnSpc>
            </a:pPr>
            <a:r>
              <a:rPr lang="en-US" sz="2400"/>
              <a:t>(2)</a:t>
            </a:r>
            <a:br>
              <a:rPr lang="en-US" sz="2400"/>
            </a:br>
            <a:r>
              <a:rPr lang="en-US" sz="2400"/>
              <a:t>No person, other than a practitioner of Homeopathy who possess a recognized medical qualification and is enrolled on a State Register or the Central Register of Homoeopathy.</a:t>
            </a:r>
          </a:p>
          <a:p>
            <a:pPr>
              <a:lnSpc>
                <a:spcPct val="80000"/>
              </a:lnSpc>
            </a:pPr>
            <a:r>
              <a:rPr lang="en-US" sz="2400"/>
              <a:t> (a)shall hold office as Homoeopathic physician or any other office (by whatever designation called) in Government or in any institution maintained by a local or other authority; </a:t>
            </a:r>
          </a:p>
          <a:p>
            <a:pPr>
              <a:lnSpc>
                <a:spcPct val="80000"/>
              </a:lnSpc>
            </a:pPr>
            <a:r>
              <a:rPr lang="en-US" sz="2400"/>
              <a:t>(b)shall practise Homoeopathy in any State; </a:t>
            </a:r>
          </a:p>
          <a:p>
            <a:pPr>
              <a:lnSpc>
                <a:spcPct val="80000"/>
              </a:lnSpc>
            </a:pPr>
            <a:r>
              <a:rPr lang="en-US" sz="2400"/>
              <a:t>(c)shall be entitled to sign or authenticate a medial or fitness certificate or any other certificate required by an law to be signed or authenticated by a duly qualified medical practitioner; </a:t>
            </a:r>
          </a:p>
          <a:p>
            <a:pPr>
              <a:lnSpc>
                <a:spcPct val="80000"/>
              </a:lnSpc>
            </a:pPr>
            <a:r>
              <a:rPr lang="en-US" sz="2400"/>
              <a:t>(d)shall be entitled to sign or authenticate a medial or fitness certificate or any other certificate required by an law to be signed or authenticated by a duly qualified medical practitioner;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52400" y="228600"/>
            <a:ext cx="8305800" cy="1371600"/>
          </a:xfrm>
        </p:spPr>
        <p:txBody>
          <a:bodyPr/>
          <a:lstStyle/>
          <a:p>
            <a:br>
              <a:rPr lang="en-US" sz="2800"/>
            </a:br>
            <a:r>
              <a:rPr lang="en-US" sz="2800"/>
              <a:t> </a:t>
            </a:r>
            <a:r>
              <a:rPr lang="en-US" sz="2800" b="1"/>
              <a:t>(3)</a:t>
            </a:r>
            <a:r>
              <a:rPr lang="en-US" sz="3100" b="1"/>
              <a:t> </a:t>
            </a:r>
            <a:r>
              <a:rPr lang="en-US" sz="2800" b="1"/>
              <a:t>Nothing contained in sub-section (2) shall affect:</a:t>
            </a:r>
            <a:r>
              <a:rPr lang="en-US" sz="4000"/>
              <a:t> </a:t>
            </a:r>
          </a:p>
        </p:txBody>
      </p:sp>
      <p:sp>
        <p:nvSpPr>
          <p:cNvPr id="52227" name="Rectangle 3"/>
          <p:cNvSpPr>
            <a:spLocks noGrp="1" noChangeArrowheads="1"/>
          </p:cNvSpPr>
          <p:nvPr>
            <p:ph type="body" idx="1"/>
          </p:nvPr>
        </p:nvSpPr>
        <p:spPr>
          <a:xfrm>
            <a:off x="762000" y="2133600"/>
            <a:ext cx="7772400" cy="4419600"/>
          </a:xfrm>
        </p:spPr>
        <p:txBody>
          <a:bodyPr/>
          <a:lstStyle/>
          <a:p>
            <a:pPr>
              <a:lnSpc>
                <a:spcPct val="90000"/>
              </a:lnSpc>
            </a:pPr>
            <a:r>
              <a:rPr lang="en-US" sz="2400"/>
              <a:t>(a) the right of a practitioner of Homoeopathy enrolled on a State Register of Homoeopathy to practise Homoeopathy in any State merely on the ground that, one the commencement of this Act, he does not possess a recognized medical qualification;</a:t>
            </a:r>
          </a:p>
          <a:p>
            <a:pPr>
              <a:lnSpc>
                <a:spcPct val="90000"/>
              </a:lnSpc>
            </a:pPr>
            <a:r>
              <a:rPr lang="en-US" sz="2400"/>
              <a:t> (b) the privileges (including the right to practise Homoeopathy) conferred by or under any law relating to registration of practitioners of Homoeopathy for the time being in force in any State, on a Practitiner of Homoeopathy enrolled on a State Register of Homoeopathy;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br>
              <a:rPr lang="en-US" sz="4000" b="1"/>
            </a:br>
            <a:br>
              <a:rPr lang="en-US" sz="4000" b="1"/>
            </a:br>
            <a:r>
              <a:rPr lang="en-US" sz="4000" b="1"/>
              <a:t>The First Schedule</a:t>
            </a:r>
            <a:br>
              <a:rPr lang="en-US" sz="4000"/>
            </a:br>
            <a:r>
              <a:rPr lang="en-US" sz="4000" b="1"/>
              <a:t>[See Section 3 (1) (a)]</a:t>
            </a:r>
            <a:br>
              <a:rPr lang="en-US" sz="4000"/>
            </a:br>
            <a:endParaRPr lang="en-US" sz="4000"/>
          </a:p>
        </p:txBody>
      </p:sp>
      <p:sp>
        <p:nvSpPr>
          <p:cNvPr id="7171" name="Rectangle 3"/>
          <p:cNvSpPr>
            <a:spLocks noGrp="1" noChangeArrowheads="1"/>
          </p:cNvSpPr>
          <p:nvPr>
            <p:ph type="body" idx="1"/>
          </p:nvPr>
        </p:nvSpPr>
        <p:spPr>
          <a:xfrm>
            <a:off x="685800" y="2528888"/>
            <a:ext cx="7772400" cy="3733800"/>
          </a:xfrm>
        </p:spPr>
        <p:txBody>
          <a:bodyPr/>
          <a:lstStyle/>
          <a:p>
            <a:r>
              <a:rPr lang="en-US"/>
              <a:t>1.The Central Government shall, by notification in the Official Gazette, determine the number of seats allocated in the Central Council of Homoeopathy in each State on the following basis, namely: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flipV="1">
            <a:off x="685800" y="0"/>
            <a:ext cx="7772400" cy="228600"/>
          </a:xfrm>
        </p:spPr>
        <p:txBody>
          <a:bodyPr/>
          <a:lstStyle/>
          <a:p>
            <a:endParaRPr lang="en-US" sz="4000"/>
          </a:p>
        </p:txBody>
      </p:sp>
      <p:sp>
        <p:nvSpPr>
          <p:cNvPr id="53251" name="Rectangle 3"/>
          <p:cNvSpPr>
            <a:spLocks noGrp="1" noChangeArrowheads="1"/>
          </p:cNvSpPr>
          <p:nvPr>
            <p:ph type="body" idx="1"/>
          </p:nvPr>
        </p:nvSpPr>
        <p:spPr>
          <a:xfrm>
            <a:off x="685800" y="1066800"/>
            <a:ext cx="7772400" cy="5029200"/>
          </a:xfrm>
        </p:spPr>
        <p:txBody>
          <a:bodyPr/>
          <a:lstStyle/>
          <a:p>
            <a:pPr>
              <a:lnSpc>
                <a:spcPct val="90000"/>
              </a:lnSpc>
            </a:pPr>
            <a:r>
              <a:rPr lang="en-US" sz="2400"/>
              <a:t>(c) the right of a person to practise Homoeopathy in a State in which, on the commencement of this Act, a State Register of Homoeopathy is not maintained if, on such commencement, he has been practising Homoeopathy for not less than five years.</a:t>
            </a:r>
          </a:p>
          <a:p>
            <a:pPr>
              <a:lnSpc>
                <a:spcPct val="90000"/>
              </a:lnSpc>
            </a:pPr>
            <a:r>
              <a:rPr lang="en-US" sz="2400"/>
              <a:t> (d) Nothing contained in sub-section (2) shall affect:</a:t>
            </a:r>
          </a:p>
          <a:p>
            <a:pPr>
              <a:lnSpc>
                <a:spcPct val="90000"/>
              </a:lnSpc>
            </a:pPr>
            <a:r>
              <a:rPr lang="en-US" sz="2400"/>
              <a:t> (4)</a:t>
            </a:r>
            <a:br>
              <a:rPr lang="en-US" sz="2400"/>
            </a:br>
            <a:r>
              <a:rPr lang="en-US" sz="2400"/>
              <a:t>Any person who acts in contravention of any provision of sub-section (2) shall be punished with imprisonment for a term which may extend to one year, or with fine which may extend to one thousand rupees or with both.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295400" y="838200"/>
            <a:ext cx="6659563" cy="1066800"/>
          </a:xfrm>
        </p:spPr>
        <p:txBody>
          <a:bodyPr/>
          <a:lstStyle/>
          <a:p>
            <a:r>
              <a:rPr lang="en-US" sz="3200" b="1" u="sng"/>
              <a:t>Power to require information as to courses to study and examination</a:t>
            </a:r>
            <a:r>
              <a:rPr lang="en-US" sz="4000"/>
              <a:t> </a:t>
            </a:r>
          </a:p>
        </p:txBody>
      </p:sp>
      <p:sp>
        <p:nvSpPr>
          <p:cNvPr id="54275" name="Rectangle 3"/>
          <p:cNvSpPr>
            <a:spLocks noGrp="1" noChangeArrowheads="1"/>
          </p:cNvSpPr>
          <p:nvPr>
            <p:ph type="body" idx="1"/>
          </p:nvPr>
        </p:nvSpPr>
        <p:spPr>
          <a:xfrm>
            <a:off x="685800" y="1905000"/>
            <a:ext cx="7772400" cy="4191000"/>
          </a:xfrm>
        </p:spPr>
        <p:txBody>
          <a:bodyPr/>
          <a:lstStyle/>
          <a:p>
            <a:pPr>
              <a:lnSpc>
                <a:spcPct val="90000"/>
              </a:lnSpc>
            </a:pPr>
            <a:r>
              <a:rPr lang="en-US" sz="2400"/>
              <a:t>16. </a:t>
            </a:r>
            <a:br>
              <a:rPr lang="en-US" sz="2400"/>
            </a:br>
            <a:r>
              <a:rPr lang="en-US" sz="2400"/>
              <a:t>Every University, Board of medical institution in India which grants a recognized medical qualification shall furnish such information as the Central Council may, from time to time, require as to the courses of study and examination to be undergone in order to obtain such qualifications, as to the ages at which such courses of study and examinations are required to be undergone and such qualification is conferred and generally as to the requisite for obtaining such qualification.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685800"/>
            <a:ext cx="7772400" cy="685800"/>
          </a:xfrm>
        </p:spPr>
        <p:txBody>
          <a:bodyPr/>
          <a:lstStyle/>
          <a:p>
            <a:r>
              <a:rPr lang="en-US" sz="4000" b="1" u="sng">
                <a:solidFill>
                  <a:schemeClr val="tx1"/>
                </a:solidFill>
              </a:rPr>
              <a:t>Inspectors at examinations.</a:t>
            </a:r>
            <a:r>
              <a:rPr lang="en-US" sz="4000"/>
              <a:t> </a:t>
            </a:r>
          </a:p>
        </p:txBody>
      </p:sp>
      <p:sp>
        <p:nvSpPr>
          <p:cNvPr id="55299" name="Rectangle 3"/>
          <p:cNvSpPr>
            <a:spLocks noGrp="1" noChangeArrowheads="1"/>
          </p:cNvSpPr>
          <p:nvPr>
            <p:ph type="body" idx="1"/>
          </p:nvPr>
        </p:nvSpPr>
        <p:spPr>
          <a:xfrm>
            <a:off x="762000" y="1219200"/>
            <a:ext cx="7772400" cy="5257800"/>
          </a:xfrm>
        </p:spPr>
        <p:txBody>
          <a:bodyPr/>
          <a:lstStyle/>
          <a:p>
            <a:r>
              <a:rPr lang="en-US" sz="2800"/>
              <a:t>17 (1)</a:t>
            </a:r>
            <a:br>
              <a:rPr lang="en-US" sz="2800"/>
            </a:br>
            <a:r>
              <a:rPr lang="en-US" sz="2800"/>
              <a:t>The Central Council shall appoint such number of medical inspectors as it may deem requisite to inspect any medical college, hospital or other institution where education in Homoeopathy is given, or to attend any examination held by any examination held by any University, Board or medical institution for the purpose of recommending to the Central Government recognition of medical qualifications granted by that University, Board of medical institution</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228600"/>
            <a:ext cx="7772400" cy="228600"/>
          </a:xfrm>
        </p:spPr>
        <p:txBody>
          <a:bodyPr/>
          <a:lstStyle/>
          <a:p>
            <a:endParaRPr lang="en-US" sz="4000"/>
          </a:p>
        </p:txBody>
      </p:sp>
      <p:sp>
        <p:nvSpPr>
          <p:cNvPr id="56323" name="Rectangle 3"/>
          <p:cNvSpPr>
            <a:spLocks noGrp="1" noChangeArrowheads="1"/>
          </p:cNvSpPr>
          <p:nvPr>
            <p:ph type="body" idx="1"/>
          </p:nvPr>
        </p:nvSpPr>
        <p:spPr>
          <a:xfrm>
            <a:off x="0" y="533400"/>
            <a:ext cx="9144000" cy="5562600"/>
          </a:xfrm>
        </p:spPr>
        <p:txBody>
          <a:bodyPr/>
          <a:lstStyle/>
          <a:p>
            <a:pPr>
              <a:lnSpc>
                <a:spcPct val="80000"/>
              </a:lnSpc>
            </a:pPr>
            <a:r>
              <a:rPr lang="en-US" sz="2800"/>
              <a:t>(2)</a:t>
            </a:r>
            <a:br>
              <a:rPr lang="en-US" sz="2800"/>
            </a:br>
            <a:r>
              <a:rPr lang="en-US" sz="2800"/>
              <a:t> The medical inspectors shall not interfere with the conduct of any training or examination but shall report to the Central Council on the adequacy of the standards of education including staff, equipment, accommodation, training and other facilities prescribed for giving education in Homoeopathy, as the case may be, on the sufficiency of every examination which they attend.</a:t>
            </a:r>
          </a:p>
          <a:p>
            <a:pPr>
              <a:lnSpc>
                <a:spcPct val="80000"/>
              </a:lnSpc>
            </a:pPr>
            <a:r>
              <a:rPr lang="en-US" sz="2800"/>
              <a:t> (3)</a:t>
            </a:r>
            <a:br>
              <a:rPr lang="en-US" sz="2800"/>
            </a:br>
            <a:r>
              <a:rPr lang="en-US" sz="2800"/>
              <a:t>The Central Council shall forward a copy of any such report to the University, Board or medical institution concerned, and shall also forward a copy with the remarks of the University or medical institution thereon, to the Central Government.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143000" y="685800"/>
            <a:ext cx="7315200" cy="762000"/>
          </a:xfrm>
        </p:spPr>
        <p:txBody>
          <a:bodyPr/>
          <a:lstStyle/>
          <a:p>
            <a:r>
              <a:rPr lang="en-US" sz="4000" b="1" u="sng">
                <a:solidFill>
                  <a:schemeClr val="tx1"/>
                </a:solidFill>
              </a:rPr>
              <a:t>Visitors at Examinations.</a:t>
            </a:r>
            <a:r>
              <a:rPr lang="en-US" sz="4000"/>
              <a:t> </a:t>
            </a:r>
          </a:p>
        </p:txBody>
      </p:sp>
      <p:sp>
        <p:nvSpPr>
          <p:cNvPr id="57347" name="Rectangle 3"/>
          <p:cNvSpPr>
            <a:spLocks noGrp="1" noChangeArrowheads="1"/>
          </p:cNvSpPr>
          <p:nvPr>
            <p:ph type="body" idx="1"/>
          </p:nvPr>
        </p:nvSpPr>
        <p:spPr>
          <a:xfrm>
            <a:off x="228600" y="1524000"/>
            <a:ext cx="8686800" cy="4572000"/>
          </a:xfrm>
        </p:spPr>
        <p:txBody>
          <a:bodyPr/>
          <a:lstStyle/>
          <a:p>
            <a:pPr>
              <a:lnSpc>
                <a:spcPct val="90000"/>
              </a:lnSpc>
            </a:pPr>
            <a:r>
              <a:rPr lang="en-US" sz="2400"/>
              <a:t>18. (1)</a:t>
            </a:r>
            <a:br>
              <a:rPr lang="en-US" sz="2400"/>
            </a:br>
            <a:r>
              <a:rPr lang="en-US" sz="2400"/>
              <a:t>The Central Council may appoint such number of visitors as it may deem requisite to inspect any medical college, hospital or other institution where education in Homoeopathy is given or to attend any examination for the purpose of granting recognized medical qualification.</a:t>
            </a:r>
          </a:p>
          <a:p>
            <a:pPr>
              <a:lnSpc>
                <a:spcPct val="90000"/>
              </a:lnSpc>
            </a:pPr>
            <a:r>
              <a:rPr lang="en-US" sz="2400"/>
              <a:t> (2)</a:t>
            </a:r>
            <a:br>
              <a:rPr lang="en-US" sz="2400"/>
            </a:br>
            <a:r>
              <a:rPr lang="en-US" sz="2400"/>
              <a:t>Any person, whether he is a member of the Central Council or not may be appointed as a visitor under this section but a person who is appointed as an inspector under section 17 for any inspection or examination shall not be appointed as a visitor for the same inspection or examination</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228600"/>
            <a:ext cx="7772400" cy="76200"/>
          </a:xfrm>
        </p:spPr>
        <p:txBody>
          <a:bodyPr/>
          <a:lstStyle/>
          <a:p>
            <a:endParaRPr lang="en-US" sz="4000"/>
          </a:p>
        </p:txBody>
      </p:sp>
      <p:sp>
        <p:nvSpPr>
          <p:cNvPr id="58371" name="Rectangle 3"/>
          <p:cNvSpPr>
            <a:spLocks noGrp="1" noChangeArrowheads="1"/>
          </p:cNvSpPr>
          <p:nvPr>
            <p:ph type="body" idx="1"/>
          </p:nvPr>
        </p:nvSpPr>
        <p:spPr>
          <a:xfrm>
            <a:off x="685800" y="457200"/>
            <a:ext cx="7772400" cy="5638800"/>
          </a:xfrm>
        </p:spPr>
        <p:txBody>
          <a:bodyPr/>
          <a:lstStyle/>
          <a:p>
            <a:pPr>
              <a:lnSpc>
                <a:spcPct val="90000"/>
              </a:lnSpc>
            </a:pPr>
            <a:r>
              <a:rPr lang="en-US" sz="2400"/>
              <a:t>(3)</a:t>
            </a:r>
            <a:br>
              <a:rPr lang="en-US" sz="2400"/>
            </a:br>
            <a:r>
              <a:rPr lang="en-US" sz="2400"/>
              <a:t>The visitors shall not interfere with the conduct of any training or examination but shall report to the President of the Central Council on the adequacy of the standards of education including staff, equipment, accommodation, training and other facilities prescribed for giving education in Homoeopathy or on the sufficiency of every examination which they attend.</a:t>
            </a:r>
          </a:p>
          <a:p>
            <a:pPr>
              <a:lnSpc>
                <a:spcPct val="90000"/>
              </a:lnSpc>
            </a:pPr>
            <a:r>
              <a:rPr lang="en-US" sz="2400"/>
              <a:t> (4)</a:t>
            </a:r>
            <a:br>
              <a:rPr lang="en-US" sz="2400"/>
            </a:br>
            <a:r>
              <a:rPr lang="en-US" sz="2400"/>
              <a:t>The report of a visitor shall be treated as confidential unless in any particular case the President of the Central Council otherwise directs:</a:t>
            </a:r>
            <a:br>
              <a:rPr lang="en-US" sz="2400"/>
            </a:br>
            <a:r>
              <a:rPr lang="en-US" sz="2400"/>
              <a:t>Provided that if the Central Government requires a copy of the report of a visitor, the Central Council shall furnish the same.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762000" y="609600"/>
            <a:ext cx="7696200" cy="914400"/>
          </a:xfrm>
        </p:spPr>
        <p:txBody>
          <a:bodyPr/>
          <a:lstStyle/>
          <a:p>
            <a:r>
              <a:rPr lang="en-US" b="1" u="sng">
                <a:solidFill>
                  <a:schemeClr val="tx1"/>
                </a:solidFill>
              </a:rPr>
              <a:t>Withdrawal of recognition</a:t>
            </a:r>
          </a:p>
        </p:txBody>
      </p:sp>
      <p:sp>
        <p:nvSpPr>
          <p:cNvPr id="59395" name="Rectangle 3"/>
          <p:cNvSpPr>
            <a:spLocks noGrp="1" noChangeArrowheads="1"/>
          </p:cNvSpPr>
          <p:nvPr>
            <p:ph type="body" idx="1"/>
          </p:nvPr>
        </p:nvSpPr>
        <p:spPr>
          <a:xfrm>
            <a:off x="381000" y="1524000"/>
            <a:ext cx="8458200" cy="5029200"/>
          </a:xfrm>
        </p:spPr>
        <p:txBody>
          <a:bodyPr/>
          <a:lstStyle/>
          <a:p>
            <a:pPr>
              <a:lnSpc>
                <a:spcPct val="80000"/>
              </a:lnSpc>
            </a:pPr>
            <a:r>
              <a:rPr lang="en-US" sz="2400"/>
              <a:t>19. (1)</a:t>
            </a:r>
            <a:br>
              <a:rPr lang="en-US" sz="2400"/>
            </a:br>
            <a:r>
              <a:rPr lang="en-US" sz="2400"/>
              <a:t>When upon report by the inspector or the visitor it appears to the Central Council</a:t>
            </a:r>
          </a:p>
          <a:p>
            <a:pPr>
              <a:lnSpc>
                <a:spcPct val="80000"/>
              </a:lnSpc>
            </a:pPr>
            <a:r>
              <a:rPr lang="en-US" sz="2400"/>
              <a:t> (a)</a:t>
            </a:r>
            <a:br>
              <a:rPr lang="en-US" sz="2400"/>
            </a:br>
            <a:r>
              <a:rPr lang="en-US" sz="2400"/>
              <a:t>that the courses of study and examination to be undergone in or the proficiency required from candidates at any examination held by any University, Board or medical institution, or </a:t>
            </a:r>
          </a:p>
          <a:p>
            <a:pPr>
              <a:lnSpc>
                <a:spcPct val="80000"/>
              </a:lnSpc>
            </a:pPr>
            <a:r>
              <a:rPr lang="en-US" sz="2400"/>
              <a:t>(b)</a:t>
            </a:r>
            <a:br>
              <a:rPr lang="en-US" sz="2400"/>
            </a:br>
            <a:r>
              <a:rPr lang="en-US" sz="2400"/>
              <a:t>that the staff, equipment, accommodation, training and other facilities for instruction and training provided in such University, Board of medical institution or in any college or other institution affiliated to the University.</a:t>
            </a:r>
            <a:br>
              <a:rPr lang="en-US" sz="2400"/>
            </a:br>
            <a:r>
              <a:rPr lang="en-US" sz="2400"/>
              <a:t>Do not conform to the standard prescribed by the Central Council, the Central Council shall make a representation to that effect to the Central Government.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0"/>
            <a:ext cx="7772400" cy="152400"/>
          </a:xfrm>
        </p:spPr>
        <p:txBody>
          <a:bodyPr/>
          <a:lstStyle/>
          <a:p>
            <a:endParaRPr lang="en-US" sz="4000"/>
          </a:p>
        </p:txBody>
      </p:sp>
      <p:sp>
        <p:nvSpPr>
          <p:cNvPr id="60419" name="Rectangle 3"/>
          <p:cNvSpPr>
            <a:spLocks noGrp="1" noChangeArrowheads="1"/>
          </p:cNvSpPr>
          <p:nvPr>
            <p:ph type="body" idx="1"/>
          </p:nvPr>
        </p:nvSpPr>
        <p:spPr>
          <a:xfrm>
            <a:off x="685800" y="990600"/>
            <a:ext cx="7772400" cy="5562600"/>
          </a:xfrm>
        </p:spPr>
        <p:txBody>
          <a:bodyPr/>
          <a:lstStyle/>
          <a:p>
            <a:pPr>
              <a:lnSpc>
                <a:spcPct val="80000"/>
              </a:lnSpc>
            </a:pPr>
            <a:r>
              <a:rPr lang="en-US" sz="2400"/>
              <a:t>(2)</a:t>
            </a:r>
            <a:br>
              <a:rPr lang="en-US" sz="2400"/>
            </a:br>
            <a:r>
              <a:rPr lang="en-US" sz="2400"/>
              <a:t>After considering such representation, the Central Government may send it to the Government may send it to the Government of the State in which the University, Board or medical institution is situated and the State Government shall forward it alongwith such remarks as it may choose to make to the University, Board or medical institution with an intimation of the period within which the University, Board or medical institutional may submit its explanation to the State Government.</a:t>
            </a:r>
          </a:p>
          <a:p>
            <a:pPr>
              <a:lnSpc>
                <a:spcPct val="80000"/>
              </a:lnSpc>
            </a:pPr>
            <a:r>
              <a:rPr lang="en-US" sz="2400"/>
              <a:t> (3)</a:t>
            </a:r>
            <a:br>
              <a:rPr lang="en-US" sz="2400"/>
            </a:br>
            <a:r>
              <a:rPr lang="en-US" sz="2400"/>
              <a:t>On the receipt of the explanation or where no explanation is submitted within the period fixed then on the expiry of that period the State Government shall make its recommendations to the Central Government.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838200" y="-457200"/>
            <a:ext cx="7772400" cy="914400"/>
          </a:xfrm>
        </p:spPr>
        <p:txBody>
          <a:bodyPr/>
          <a:lstStyle/>
          <a:p>
            <a:endParaRPr lang="en-US"/>
          </a:p>
        </p:txBody>
      </p:sp>
      <p:sp>
        <p:nvSpPr>
          <p:cNvPr id="61443" name="Rectangle 3"/>
          <p:cNvSpPr>
            <a:spLocks noGrp="1" noChangeArrowheads="1"/>
          </p:cNvSpPr>
          <p:nvPr>
            <p:ph type="body" idx="1"/>
          </p:nvPr>
        </p:nvSpPr>
        <p:spPr>
          <a:xfrm>
            <a:off x="685800" y="762000"/>
            <a:ext cx="7772400" cy="5334000"/>
          </a:xfrm>
        </p:spPr>
        <p:txBody>
          <a:bodyPr/>
          <a:lstStyle/>
          <a:p>
            <a:pPr>
              <a:lnSpc>
                <a:spcPct val="80000"/>
              </a:lnSpc>
            </a:pPr>
            <a:r>
              <a:rPr lang="en-US" sz="2400"/>
              <a:t>(4)</a:t>
            </a:r>
            <a:br>
              <a:rPr lang="en-US" sz="2400"/>
            </a:br>
            <a:r>
              <a:rPr lang="en-US" sz="2400"/>
              <a:t>The Central Government after making such further inquiry, if any, as it may think fit, may, by notification in the Official Gazette, direct that an entry shall be made in the Second Schedule against the said medical qualification declaring that it shall be a recognized medical qualification only when granted before a specified date or that the said medical qualification if granted to students of a specified college or institution affiliated to any University shall be recognized medical qualification only when granted before a specified date or as the case may be, that the said medical qualification shall be recognized medical qualification in relation to a specified college or institution affiliated to any University only when granted after a specified date.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914400" y="762000"/>
            <a:ext cx="7924800" cy="762000"/>
          </a:xfrm>
        </p:spPr>
        <p:txBody>
          <a:bodyPr/>
          <a:lstStyle/>
          <a:p>
            <a:r>
              <a:rPr lang="en-US" sz="2800" b="1" u="sng">
                <a:solidFill>
                  <a:schemeClr val="tx1"/>
                </a:solidFill>
              </a:rPr>
              <a:t>Minimum standard of education in Homoeopathy.</a:t>
            </a:r>
            <a:r>
              <a:rPr lang="en-US" sz="4000"/>
              <a:t> </a:t>
            </a:r>
          </a:p>
        </p:txBody>
      </p:sp>
      <p:sp>
        <p:nvSpPr>
          <p:cNvPr id="62467" name="Rectangle 3"/>
          <p:cNvSpPr>
            <a:spLocks noGrp="1" noChangeArrowheads="1"/>
          </p:cNvSpPr>
          <p:nvPr>
            <p:ph type="body" idx="1"/>
          </p:nvPr>
        </p:nvSpPr>
        <p:spPr>
          <a:xfrm>
            <a:off x="304800" y="1447800"/>
            <a:ext cx="8534400" cy="4953000"/>
          </a:xfrm>
        </p:spPr>
        <p:txBody>
          <a:bodyPr/>
          <a:lstStyle/>
          <a:p>
            <a:pPr>
              <a:lnSpc>
                <a:spcPct val="90000"/>
              </a:lnSpc>
            </a:pPr>
            <a:r>
              <a:rPr lang="en-US" sz="2400"/>
              <a:t>20. (1)</a:t>
            </a:r>
            <a:br>
              <a:rPr lang="en-US" sz="2400"/>
            </a:br>
            <a:r>
              <a:rPr lang="en-US" sz="2400"/>
              <a:t>The Central Council may prescribed the minimum standards of education in Homoeopathy required for granting recognized medical qualifications by Universities, Board or medical institutions in India.</a:t>
            </a:r>
          </a:p>
          <a:p>
            <a:pPr>
              <a:lnSpc>
                <a:spcPct val="90000"/>
              </a:lnSpc>
            </a:pPr>
            <a:r>
              <a:rPr lang="en-US" sz="2400"/>
              <a:t> (2)</a:t>
            </a:r>
            <a:br>
              <a:rPr lang="en-US" sz="2400"/>
            </a:br>
            <a:r>
              <a:rPr lang="en-US" sz="2400"/>
              <a:t>Copies of the draft regulations and of all subsequent amendments thereof shall be furnished by the Central Council to all State Governments and the Central Council shall, before submitting the regulations or any amendment thereof as the case may be, to the consideration the comments of any State Government received within three months from the furnishing of the copies as aforesaid.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46063" y="930275"/>
            <a:ext cx="7772400" cy="152400"/>
          </a:xfrm>
        </p:spPr>
        <p:txBody>
          <a:bodyPr/>
          <a:lstStyle/>
          <a:p>
            <a:endParaRPr lang="en-US" sz="4000"/>
          </a:p>
        </p:txBody>
      </p:sp>
      <p:sp>
        <p:nvSpPr>
          <p:cNvPr id="8195" name="Rectangle 3"/>
          <p:cNvSpPr>
            <a:spLocks noGrp="1" noChangeArrowheads="1"/>
          </p:cNvSpPr>
          <p:nvPr>
            <p:ph type="body" idx="1"/>
          </p:nvPr>
        </p:nvSpPr>
        <p:spPr>
          <a:xfrm>
            <a:off x="685800" y="990600"/>
            <a:ext cx="7772400" cy="5105400"/>
          </a:xfrm>
        </p:spPr>
        <p:txBody>
          <a:bodyPr/>
          <a:lstStyle/>
          <a:p>
            <a:pPr>
              <a:lnSpc>
                <a:spcPct val="90000"/>
              </a:lnSpc>
            </a:pPr>
            <a:r>
              <a:rPr lang="en-US" sz="2400"/>
              <a:t>a)Where the number of persons enrolled on a State Register of Homoeopathy system exceeds 100 but does not exceed 10,000  1 seat.</a:t>
            </a:r>
          </a:p>
          <a:p>
            <a:pPr>
              <a:lnSpc>
                <a:spcPct val="90000"/>
              </a:lnSpc>
            </a:pPr>
            <a:r>
              <a:rPr lang="en-US" sz="2400"/>
              <a:t> (b)Where the number of persons enrolled on a State Register of Homoeopathy system exceeds 10,000 but does not exceed 20,000  2 seats. </a:t>
            </a:r>
          </a:p>
          <a:p>
            <a:pPr>
              <a:lnSpc>
                <a:spcPct val="90000"/>
              </a:lnSpc>
            </a:pPr>
            <a:r>
              <a:rPr lang="en-US" sz="2400"/>
              <a:t>(c)Where the number of persons enrolled on a State Register of Homoeopathy system exceed 20,000 but does not exceed 30,000  3 seats. </a:t>
            </a:r>
          </a:p>
          <a:p>
            <a:pPr>
              <a:lnSpc>
                <a:spcPct val="90000"/>
              </a:lnSpc>
            </a:pPr>
            <a:r>
              <a:rPr lang="en-US" sz="2400"/>
              <a:t>(d)Where the number of persons enrolled on a State Register of Homoeopathy system exceeds 30,000 but does not exceed 40,000  4 seats.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685800"/>
            <a:ext cx="7772400" cy="990600"/>
          </a:xfrm>
        </p:spPr>
        <p:txBody>
          <a:bodyPr/>
          <a:lstStyle/>
          <a:p>
            <a:br>
              <a:rPr lang="en-US" sz="3200" b="1" u="sng">
                <a:solidFill>
                  <a:schemeClr val="tx1"/>
                </a:solidFill>
              </a:rPr>
            </a:br>
            <a:r>
              <a:rPr lang="en-US" sz="3200" b="1" u="sng">
                <a:solidFill>
                  <a:schemeClr val="tx1"/>
                </a:solidFill>
              </a:rPr>
              <a:t>CHAPTER - V    ( MISCELLANEOUS )</a:t>
            </a:r>
            <a:br>
              <a:rPr lang="en-US" sz="3200"/>
            </a:br>
            <a:endParaRPr lang="en-US" sz="3200"/>
          </a:p>
        </p:txBody>
      </p:sp>
      <p:sp>
        <p:nvSpPr>
          <p:cNvPr id="63491" name="Rectangle 3"/>
          <p:cNvSpPr>
            <a:spLocks noGrp="1" noChangeArrowheads="1"/>
          </p:cNvSpPr>
          <p:nvPr>
            <p:ph type="body" idx="1"/>
          </p:nvPr>
        </p:nvSpPr>
        <p:spPr>
          <a:xfrm>
            <a:off x="381000" y="1676400"/>
            <a:ext cx="8077200" cy="4953000"/>
          </a:xfrm>
        </p:spPr>
        <p:txBody>
          <a:bodyPr/>
          <a:lstStyle/>
          <a:p>
            <a:pPr>
              <a:lnSpc>
                <a:spcPct val="90000"/>
              </a:lnSpc>
              <a:buFontTx/>
              <a:buNone/>
            </a:pPr>
            <a:r>
              <a:rPr lang="en-US" sz="2800" b="1"/>
              <a:t>   </a:t>
            </a:r>
            <a:r>
              <a:rPr lang="en-US" sz="2800" b="1" u="sng"/>
              <a:t>Information to be furnished by central council and publication thereof.</a:t>
            </a:r>
            <a:r>
              <a:rPr lang="en-US" sz="2800"/>
              <a:t> </a:t>
            </a:r>
          </a:p>
          <a:p>
            <a:pPr>
              <a:lnSpc>
                <a:spcPct val="90000"/>
              </a:lnSpc>
            </a:pPr>
            <a:r>
              <a:rPr lang="en-US" sz="2800"/>
              <a:t>29. (1)</a:t>
            </a:r>
            <a:br>
              <a:rPr lang="en-US" sz="2800"/>
            </a:br>
            <a:r>
              <a:rPr lang="en-US" sz="2800"/>
              <a:t>The Central Council shall furnish such reports, copies of its minutes, abstracts of its accounts, and other information to the Central Government as that Government may require. (2)</a:t>
            </a:r>
            <a:br>
              <a:rPr lang="en-US" sz="2800"/>
            </a:br>
            <a:r>
              <a:rPr lang="en-US" sz="2800"/>
              <a:t>The Central Government may publish in such manner as it may think fit, any report, copy, abstract or other information furnished to it under this section or under section 18.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85800" y="609600"/>
            <a:ext cx="7772400" cy="1066800"/>
          </a:xfrm>
        </p:spPr>
        <p:txBody>
          <a:bodyPr/>
          <a:lstStyle/>
          <a:p>
            <a:r>
              <a:rPr lang="en-US" sz="3600" b="1" u="sng">
                <a:solidFill>
                  <a:schemeClr val="tx1"/>
                </a:solidFill>
              </a:rPr>
              <a:t>Commission of Inquiry</a:t>
            </a:r>
            <a:r>
              <a:rPr lang="en-US"/>
              <a:t> </a:t>
            </a:r>
          </a:p>
        </p:txBody>
      </p:sp>
      <p:sp>
        <p:nvSpPr>
          <p:cNvPr id="64515" name="Rectangle 3"/>
          <p:cNvSpPr>
            <a:spLocks noGrp="1" noChangeArrowheads="1"/>
          </p:cNvSpPr>
          <p:nvPr>
            <p:ph type="body" idx="1"/>
          </p:nvPr>
        </p:nvSpPr>
        <p:spPr>
          <a:xfrm>
            <a:off x="685800" y="1524000"/>
            <a:ext cx="7772400" cy="4572000"/>
          </a:xfrm>
        </p:spPr>
        <p:txBody>
          <a:bodyPr/>
          <a:lstStyle/>
          <a:p>
            <a:pPr>
              <a:lnSpc>
                <a:spcPct val="90000"/>
              </a:lnSpc>
            </a:pPr>
            <a:r>
              <a:rPr lang="en-US" sz="2400"/>
              <a:t>30. (1)</a:t>
            </a:r>
            <a:br>
              <a:rPr lang="en-US" sz="2400"/>
            </a:br>
            <a:r>
              <a:rPr lang="en-US" sz="2400"/>
              <a:t>Whenever it is made to appear to the Central Government that the Central Council is not complying with any of the provisions of this Act, the Central Government may refer the particulars of the complaint to a commission shall proceed to inquire in a summary manner and to report to the Central Government as to the truth of the matter charged in the complaint and in case my charge of default or of improper action being found by the commission to have been established, the commission shall recommend the remedies if any, which are in the opinion necessary.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246063" y="930275"/>
            <a:ext cx="7772400" cy="381000"/>
          </a:xfrm>
        </p:spPr>
        <p:txBody>
          <a:bodyPr/>
          <a:lstStyle/>
          <a:p>
            <a:endParaRPr lang="en-US" sz="4000"/>
          </a:p>
        </p:txBody>
      </p:sp>
      <p:sp>
        <p:nvSpPr>
          <p:cNvPr id="65539" name="Rectangle 3"/>
          <p:cNvSpPr>
            <a:spLocks noGrp="1" noChangeArrowheads="1"/>
          </p:cNvSpPr>
          <p:nvPr>
            <p:ph type="body" idx="1"/>
          </p:nvPr>
        </p:nvSpPr>
        <p:spPr>
          <a:xfrm>
            <a:off x="685800" y="1066800"/>
            <a:ext cx="7772400" cy="5029200"/>
          </a:xfrm>
        </p:spPr>
        <p:txBody>
          <a:bodyPr/>
          <a:lstStyle/>
          <a:p>
            <a:pPr>
              <a:lnSpc>
                <a:spcPct val="90000"/>
              </a:lnSpc>
            </a:pPr>
            <a:r>
              <a:rPr lang="en-US" sz="2800"/>
              <a:t>(2)</a:t>
            </a:r>
            <a:br>
              <a:rPr lang="en-US" sz="2800"/>
            </a:br>
            <a:r>
              <a:rPr lang="en-US" sz="2800"/>
              <a:t>The Central Government may require the Central Council to adopt the remedies so recommended within such time as having regard to the report of the commission, it may think fit and if the Central Council fails to comply with any such requirement, the Central Government may amend the regulations of the Central Council or make such provision or order or take such other steps as may seem necessary to give effect to the recommendations of the commission.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flipV="1">
            <a:off x="685800" y="0"/>
            <a:ext cx="7772400" cy="228600"/>
          </a:xfrm>
        </p:spPr>
        <p:txBody>
          <a:bodyPr/>
          <a:lstStyle/>
          <a:p>
            <a:endParaRPr lang="en-US" sz="4000"/>
          </a:p>
        </p:txBody>
      </p:sp>
      <p:sp>
        <p:nvSpPr>
          <p:cNvPr id="66563" name="Rectangle 3"/>
          <p:cNvSpPr>
            <a:spLocks noGrp="1" noChangeArrowheads="1"/>
          </p:cNvSpPr>
          <p:nvPr>
            <p:ph type="body" idx="1"/>
          </p:nvPr>
        </p:nvSpPr>
        <p:spPr>
          <a:xfrm>
            <a:off x="685800" y="304800"/>
            <a:ext cx="7772400" cy="5791200"/>
          </a:xfrm>
        </p:spPr>
        <p:txBody>
          <a:bodyPr/>
          <a:lstStyle/>
          <a:p>
            <a:endParaRPr lang="en-US" b="1"/>
          </a:p>
          <a:p>
            <a:r>
              <a:rPr lang="en-US" b="1"/>
              <a:t>(3)</a:t>
            </a:r>
            <a:br>
              <a:rPr lang="en-US" b="1"/>
            </a:br>
            <a:r>
              <a:rPr lang="en-US"/>
              <a:t>A commission of inquiry shall have power to administer oath, to enforce the attendance of witnesses and the production of documents and shall have all such other necessary powers for the purpose of any inquiry conducted by it as are exercised by a civil court under the code of Civil Procedure, 1908. (5 of 1908</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838200" y="1143000"/>
            <a:ext cx="7620000" cy="533400"/>
          </a:xfrm>
        </p:spPr>
        <p:txBody>
          <a:bodyPr/>
          <a:lstStyle/>
          <a:p>
            <a:r>
              <a:rPr lang="en-US" sz="3500" b="1" u="sng">
                <a:solidFill>
                  <a:schemeClr val="tx1"/>
                </a:solidFill>
              </a:rPr>
              <a:t>Protection of action taken in good faith.</a:t>
            </a:r>
            <a:r>
              <a:rPr lang="en-US" sz="4000"/>
              <a:t> </a:t>
            </a:r>
          </a:p>
        </p:txBody>
      </p:sp>
      <p:sp>
        <p:nvSpPr>
          <p:cNvPr id="67587" name="Rectangle 3"/>
          <p:cNvSpPr>
            <a:spLocks noGrp="1" noChangeArrowheads="1"/>
          </p:cNvSpPr>
          <p:nvPr>
            <p:ph type="body" idx="1"/>
          </p:nvPr>
        </p:nvSpPr>
        <p:spPr>
          <a:xfrm>
            <a:off x="609600" y="1752600"/>
            <a:ext cx="7772400" cy="5105400"/>
          </a:xfrm>
        </p:spPr>
        <p:txBody>
          <a:bodyPr/>
          <a:lstStyle/>
          <a:p>
            <a:r>
              <a:rPr lang="en-US"/>
              <a:t>31. </a:t>
            </a:r>
            <a:br>
              <a:rPr lang="en-US"/>
            </a:br>
            <a:r>
              <a:rPr lang="en-US"/>
              <a:t>No suit, prosecution or other legal proceeding shall lie against lie against the Government, the Central Council or a Board or any committee thereof or any officer or servant of the Government or the Central Council or the Board or the committee aforesaid for anything which is in good fight done or intended to be done under this Act.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533400" y="609600"/>
            <a:ext cx="7848600" cy="1219200"/>
          </a:xfrm>
        </p:spPr>
        <p:txBody>
          <a:bodyPr/>
          <a:lstStyle/>
          <a:p>
            <a:r>
              <a:rPr lang="en-US" b="1" u="sng">
                <a:solidFill>
                  <a:schemeClr val="tx1"/>
                </a:solidFill>
              </a:rPr>
              <a:t>Power to make rules</a:t>
            </a:r>
            <a:r>
              <a:rPr lang="en-US"/>
              <a:t> </a:t>
            </a:r>
          </a:p>
        </p:txBody>
      </p:sp>
      <p:sp>
        <p:nvSpPr>
          <p:cNvPr id="68611" name="Rectangle 3"/>
          <p:cNvSpPr>
            <a:spLocks noGrp="1" noChangeArrowheads="1"/>
          </p:cNvSpPr>
          <p:nvPr>
            <p:ph type="body" idx="1"/>
          </p:nvPr>
        </p:nvSpPr>
        <p:spPr>
          <a:xfrm>
            <a:off x="228600" y="1524000"/>
            <a:ext cx="8610600" cy="5029200"/>
          </a:xfrm>
        </p:spPr>
        <p:txBody>
          <a:bodyPr/>
          <a:lstStyle/>
          <a:p>
            <a:pPr>
              <a:lnSpc>
                <a:spcPct val="80000"/>
              </a:lnSpc>
            </a:pPr>
            <a:endParaRPr lang="en-US" sz="2000"/>
          </a:p>
          <a:p>
            <a:pPr>
              <a:lnSpc>
                <a:spcPct val="80000"/>
              </a:lnSpc>
            </a:pPr>
            <a:endParaRPr lang="en-US" sz="2000"/>
          </a:p>
          <a:p>
            <a:pPr>
              <a:lnSpc>
                <a:spcPct val="80000"/>
              </a:lnSpc>
            </a:pPr>
            <a:r>
              <a:rPr lang="en-US" sz="2000"/>
              <a:t>32. (1)</a:t>
            </a:r>
            <a:br>
              <a:rPr lang="en-US" sz="2000"/>
            </a:br>
            <a:r>
              <a:rPr lang="en-US" sz="2000"/>
              <a:t>The Central Government may, by notification in the Official Gazette, make rules to carry out the purpose of this Act. </a:t>
            </a:r>
          </a:p>
          <a:p>
            <a:pPr>
              <a:lnSpc>
                <a:spcPct val="80000"/>
              </a:lnSpc>
            </a:pPr>
            <a:r>
              <a:rPr lang="en-US" sz="2000"/>
              <a:t>(2)</a:t>
            </a:r>
            <a:br>
              <a:rPr lang="en-US" sz="2000"/>
            </a:br>
            <a:r>
              <a:rPr lang="en-US" sz="2000"/>
              <a:t>Every rule made under this section shall be laid, as soon as may be after it is made, before each House of Parliament, while it is in session for a total period of thirty days which may be comprised in one session or in two or more successive sessions, and if, before the expiry of the session immediately following the session or the successive sessions aforesaid, both Houses agree in making any modification in the rule or both Houses agree that the rule should not be made, the rule shall thereafter have effect only in such modified form or be of no effect, as the case may be; so however, that any such modification or annulment shall be without prejudice to the validity of any thing previously done under that rule.</a:t>
            </a:r>
            <a:r>
              <a:rPr lang="en-US" sz="1800"/>
              <a:t> </a:t>
            </a:r>
          </a:p>
          <a:p>
            <a:pPr>
              <a:lnSpc>
                <a:spcPct val="80000"/>
              </a:lnSpc>
            </a:pPr>
            <a:endParaRPr lang="en-US" sz="180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219200" y="838200"/>
            <a:ext cx="6583363" cy="609600"/>
          </a:xfrm>
        </p:spPr>
        <p:txBody>
          <a:bodyPr/>
          <a:lstStyle/>
          <a:p>
            <a:r>
              <a:rPr lang="en-US" sz="3600" b="1" u="sng">
                <a:solidFill>
                  <a:schemeClr val="tx1"/>
                </a:solidFill>
              </a:rPr>
              <a:t>Power to make regulations</a:t>
            </a:r>
          </a:p>
        </p:txBody>
      </p:sp>
      <p:sp>
        <p:nvSpPr>
          <p:cNvPr id="69635" name="Rectangle 3"/>
          <p:cNvSpPr>
            <a:spLocks noGrp="1" noChangeArrowheads="1"/>
          </p:cNvSpPr>
          <p:nvPr>
            <p:ph type="body" idx="1"/>
          </p:nvPr>
        </p:nvSpPr>
        <p:spPr>
          <a:xfrm>
            <a:off x="381000" y="1600200"/>
            <a:ext cx="8382000" cy="4495800"/>
          </a:xfrm>
        </p:spPr>
        <p:txBody>
          <a:bodyPr/>
          <a:lstStyle/>
          <a:p>
            <a:pPr>
              <a:lnSpc>
                <a:spcPct val="80000"/>
              </a:lnSpc>
            </a:pPr>
            <a:r>
              <a:rPr lang="en-US" sz="2400"/>
              <a:t>33. (1)</a:t>
            </a:r>
            <a:br>
              <a:rPr lang="en-US" sz="2400"/>
            </a:br>
            <a:r>
              <a:rPr lang="en-US" sz="2400"/>
              <a:t>The Central Council may, with the previous sanction of the Central Government, make, by notification in the Official Gazette, regulations generally to carry out the purposes of this Act, and, without prejudice to the generality of this power, such regulations may provide for  </a:t>
            </a:r>
          </a:p>
          <a:p>
            <a:pPr>
              <a:lnSpc>
                <a:spcPct val="80000"/>
              </a:lnSpc>
            </a:pPr>
            <a:r>
              <a:rPr lang="en-US" sz="2400"/>
              <a:t>(a)the manner of election of the President and have Vice-President of the Central Council; the management of the property of the Central Council and the maintenance and audit of its accounts; </a:t>
            </a:r>
          </a:p>
          <a:p>
            <a:pPr>
              <a:lnSpc>
                <a:spcPct val="80000"/>
              </a:lnSpc>
            </a:pPr>
            <a:r>
              <a:rPr lang="en-US" sz="2400"/>
              <a:t>(b)the management of the property of the Central Council and the maintenance and audit of its accounts;</a:t>
            </a:r>
          </a:p>
          <a:p>
            <a:pPr>
              <a:lnSpc>
                <a:spcPct val="80000"/>
              </a:lnSpc>
            </a:pPr>
            <a:r>
              <a:rPr lang="en-US" sz="2400"/>
              <a:t> (c)the resignation of members of the Central Council;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749300" y="960438"/>
            <a:ext cx="7053263" cy="152400"/>
          </a:xfrm>
        </p:spPr>
        <p:txBody>
          <a:bodyPr/>
          <a:lstStyle/>
          <a:p>
            <a:endParaRPr lang="en-US" sz="4000"/>
          </a:p>
        </p:txBody>
      </p:sp>
      <p:sp>
        <p:nvSpPr>
          <p:cNvPr id="70659" name="Rectangle 3"/>
          <p:cNvSpPr>
            <a:spLocks noGrp="1" noChangeArrowheads="1"/>
          </p:cNvSpPr>
          <p:nvPr>
            <p:ph type="body" idx="1"/>
          </p:nvPr>
        </p:nvSpPr>
        <p:spPr>
          <a:xfrm>
            <a:off x="228600" y="1066800"/>
            <a:ext cx="8763000" cy="5486400"/>
          </a:xfrm>
        </p:spPr>
        <p:txBody>
          <a:bodyPr/>
          <a:lstStyle/>
          <a:p>
            <a:pPr>
              <a:lnSpc>
                <a:spcPct val="80000"/>
              </a:lnSpc>
            </a:pPr>
            <a:r>
              <a:rPr lang="en-US" sz="2400"/>
              <a:t>(c)the resignation of members of the Central Council; </a:t>
            </a:r>
          </a:p>
          <a:p>
            <a:pPr>
              <a:lnSpc>
                <a:spcPct val="80000"/>
              </a:lnSpc>
            </a:pPr>
            <a:r>
              <a:rPr lang="en-US" sz="2400"/>
              <a:t>(d)the powers and duties of the President and Vice-President; (e)the summoning and holding of meetings of the Central Council and the committees thereof, the times and places where such meetings are to be held, and the conduct of business thereat and the number of members necessary to constitute a quorum.</a:t>
            </a:r>
          </a:p>
          <a:p>
            <a:pPr>
              <a:lnSpc>
                <a:spcPct val="80000"/>
              </a:lnSpc>
            </a:pPr>
            <a:r>
              <a:rPr lang="en-US" sz="2400"/>
              <a:t> (f)the functions of the committees constituted under section 9;</a:t>
            </a:r>
          </a:p>
          <a:p>
            <a:pPr>
              <a:lnSpc>
                <a:spcPct val="80000"/>
              </a:lnSpc>
            </a:pPr>
            <a:r>
              <a:rPr lang="en-US" sz="2400"/>
              <a:t> (g)the tenure of office, and the powers and duties of, the Registrar &amp; other officers &amp; servants of the Central Council;</a:t>
            </a:r>
          </a:p>
          <a:p>
            <a:pPr>
              <a:lnSpc>
                <a:spcPct val="80000"/>
              </a:lnSpc>
            </a:pPr>
            <a:r>
              <a:rPr lang="en-US" sz="2400"/>
              <a:t> (ga)the form of the scheme, the particulars to be given in such scheme, the manner in which the scheme is to be preferred and the fee payable with the scheme under clause (b) of sub-section (2) of section 12A;</a:t>
            </a:r>
          </a:p>
          <a:p>
            <a:pPr>
              <a:lnSpc>
                <a:spcPct val="80000"/>
              </a:lnSpc>
            </a:pPr>
            <a:r>
              <a:rPr lang="en-US" sz="2400"/>
              <a:t> (gb)any other factor under clause (g) of sub-section (7) of section 12A;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85800" y="228600"/>
            <a:ext cx="7772400" cy="76200"/>
          </a:xfrm>
        </p:spPr>
        <p:txBody>
          <a:bodyPr/>
          <a:lstStyle/>
          <a:p>
            <a:endParaRPr lang="en-US" sz="4000"/>
          </a:p>
        </p:txBody>
      </p:sp>
      <p:sp>
        <p:nvSpPr>
          <p:cNvPr id="71683" name="Rectangle 3"/>
          <p:cNvSpPr>
            <a:spLocks noGrp="1" noChangeArrowheads="1"/>
          </p:cNvSpPr>
          <p:nvPr>
            <p:ph type="body" idx="1"/>
          </p:nvPr>
        </p:nvSpPr>
        <p:spPr>
          <a:xfrm>
            <a:off x="685800" y="990600"/>
            <a:ext cx="7772400" cy="5105400"/>
          </a:xfrm>
        </p:spPr>
        <p:txBody>
          <a:bodyPr/>
          <a:lstStyle/>
          <a:p>
            <a:pPr>
              <a:lnSpc>
                <a:spcPct val="90000"/>
              </a:lnSpc>
            </a:pPr>
            <a:r>
              <a:rPr lang="en-US" sz="2400"/>
              <a:t>(h)The qualifications, appointment, powers and duties of, and procedure to be followed by, inspectors and visitors;</a:t>
            </a:r>
          </a:p>
          <a:p>
            <a:pPr>
              <a:lnSpc>
                <a:spcPct val="90000"/>
              </a:lnSpc>
            </a:pPr>
            <a:r>
              <a:rPr lang="en-US" sz="2400"/>
              <a:t> (i) The courses and period of study of practicle training to be undertaken, the subjects of examination and the standards of proficiency therein to be obtained, in any University, Board or medical institution for grant of recognized medical qualification. </a:t>
            </a:r>
          </a:p>
          <a:p>
            <a:pPr>
              <a:lnSpc>
                <a:spcPct val="90000"/>
              </a:lnSpc>
            </a:pPr>
            <a:r>
              <a:rPr lang="en-US" sz="2400"/>
              <a:t>(j)the standards of staff, equipment, accommodation, training and other facilities for education in Homoeopathy. (k)The conduct of professional examinations, qualifications of examines and the conditions of admission to such examinations;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81000" y="0"/>
            <a:ext cx="8077200" cy="381000"/>
          </a:xfrm>
        </p:spPr>
        <p:txBody>
          <a:bodyPr/>
          <a:lstStyle/>
          <a:p>
            <a:endParaRPr lang="en-US" sz="4000"/>
          </a:p>
        </p:txBody>
      </p:sp>
      <p:sp>
        <p:nvSpPr>
          <p:cNvPr id="72707" name="Rectangle 3"/>
          <p:cNvSpPr>
            <a:spLocks noGrp="1" noChangeArrowheads="1"/>
          </p:cNvSpPr>
          <p:nvPr>
            <p:ph type="body" idx="1"/>
          </p:nvPr>
        </p:nvSpPr>
        <p:spPr>
          <a:xfrm>
            <a:off x="457200" y="1066800"/>
            <a:ext cx="8001000" cy="5029200"/>
          </a:xfrm>
        </p:spPr>
        <p:txBody>
          <a:bodyPr/>
          <a:lstStyle/>
          <a:p>
            <a:pPr>
              <a:lnSpc>
                <a:spcPct val="80000"/>
              </a:lnSpc>
            </a:pPr>
            <a:r>
              <a:rPr lang="en-US" sz="2800"/>
              <a:t>(l)The standards of professional conduct and etiquette and code of the ethics to be observed by practitioners of Homoeopathy; (m) The particulars to be stated, and the proof of qualifications to be given in applications for registration under this Act;</a:t>
            </a:r>
          </a:p>
          <a:p>
            <a:pPr>
              <a:lnSpc>
                <a:spcPct val="80000"/>
              </a:lnSpc>
            </a:pPr>
            <a:r>
              <a:rPr lang="en-US" sz="2800"/>
              <a:t>  (n)The manner in which and the conditions subject to which an appeal under section 25 may be preferred;</a:t>
            </a:r>
          </a:p>
          <a:p>
            <a:pPr>
              <a:lnSpc>
                <a:spcPct val="80000"/>
              </a:lnSpc>
            </a:pPr>
            <a:r>
              <a:rPr lang="en-US" sz="2800"/>
              <a:t>  (o)The fees to be paid on applications and appeals under this Act; and </a:t>
            </a:r>
          </a:p>
          <a:p>
            <a:pPr>
              <a:lnSpc>
                <a:spcPct val="80000"/>
              </a:lnSpc>
            </a:pPr>
            <a:r>
              <a:rPr lang="en-US" sz="2800"/>
              <a:t> (p)Any matter for which under this Act provision may be made by regulations.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14400" y="-571500"/>
            <a:ext cx="7772400" cy="1143000"/>
          </a:xfrm>
        </p:spPr>
        <p:txBody>
          <a:bodyPr/>
          <a:lstStyle/>
          <a:p>
            <a:endParaRPr lang="en-US"/>
          </a:p>
        </p:txBody>
      </p:sp>
      <p:sp>
        <p:nvSpPr>
          <p:cNvPr id="9219" name="Rectangle 3"/>
          <p:cNvSpPr>
            <a:spLocks noGrp="1" noChangeArrowheads="1"/>
          </p:cNvSpPr>
          <p:nvPr>
            <p:ph type="body" idx="1"/>
          </p:nvPr>
        </p:nvSpPr>
        <p:spPr>
          <a:xfrm>
            <a:off x="685800" y="609600"/>
            <a:ext cx="7772400" cy="5486400"/>
          </a:xfrm>
        </p:spPr>
        <p:txBody>
          <a:bodyPr/>
          <a:lstStyle/>
          <a:p>
            <a:pPr>
              <a:buFontTx/>
              <a:buNone/>
            </a:pPr>
            <a:endParaRPr lang="en-US"/>
          </a:p>
          <a:p>
            <a:r>
              <a:rPr lang="en-US"/>
              <a:t>2.For every subsequent election to the Central Council under clause (a) of sub-section (1) of section 3, the Central Government shall, by notification in the Official Gazette, determine the number of seats allocated in the Central Council of Homoeopathy on the basis laid down in paragraph 1 above.</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0"/>
            <a:ext cx="7772400" cy="228600"/>
          </a:xfrm>
        </p:spPr>
        <p:txBody>
          <a:bodyPr/>
          <a:lstStyle/>
          <a:p>
            <a:endParaRPr lang="en-US" sz="4000"/>
          </a:p>
        </p:txBody>
      </p:sp>
      <p:sp>
        <p:nvSpPr>
          <p:cNvPr id="73731" name="Rectangle 3"/>
          <p:cNvSpPr>
            <a:spLocks noGrp="1" noChangeArrowheads="1"/>
          </p:cNvSpPr>
          <p:nvPr>
            <p:ph type="body" idx="1"/>
          </p:nvPr>
        </p:nvSpPr>
        <p:spPr>
          <a:xfrm>
            <a:off x="685800" y="762000"/>
            <a:ext cx="8153400" cy="5334000"/>
          </a:xfrm>
        </p:spPr>
        <p:txBody>
          <a:bodyPr/>
          <a:lstStyle/>
          <a:p>
            <a:pPr>
              <a:lnSpc>
                <a:spcPct val="90000"/>
              </a:lnSpc>
            </a:pPr>
            <a:r>
              <a:rPr lang="en-US" sz="2300"/>
              <a:t>(2)</a:t>
            </a:r>
            <a:br>
              <a:rPr lang="en-US" sz="2300"/>
            </a:br>
            <a:r>
              <a:rPr lang="en-US" sz="2300"/>
              <a:t>    The Central Government shall cause every regulation made under this Act to be laid, as soon as may be after it is made, before each House of Parliament, while it is made, before each House of Parliament, while it is in session for a total period of thirty days which may be comprised in one session, and if, before the expiry of the session immediately following the session or the successive sessions aforesaid, both Houses agree in making any modification in the regulation or both Houses agree that the regulation should not be made, the regulation shall thereafter have effect only in such modified form or be of no effect, as the case may be; so, however, that any such modification or annulment shall be without prejudice to the validity of anything previously done under that regulation. </a:t>
            </a:r>
          </a:p>
          <a:p>
            <a:pPr>
              <a:lnSpc>
                <a:spcPct val="90000"/>
              </a:lnSpc>
            </a:pPr>
            <a:endParaRPr lang="en-US" sz="230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85800" y="0"/>
            <a:ext cx="7772400" cy="1066800"/>
          </a:xfrm>
        </p:spPr>
        <p:txBody>
          <a:bodyPr/>
          <a:lstStyle/>
          <a:p>
            <a:endParaRPr lang="en-US"/>
          </a:p>
        </p:txBody>
      </p:sp>
      <p:sp>
        <p:nvSpPr>
          <p:cNvPr id="103427" name="Rectangle 3"/>
          <p:cNvSpPr>
            <a:spLocks noGrp="1" noChangeArrowheads="1"/>
          </p:cNvSpPr>
          <p:nvPr>
            <p:ph type="body" idx="1"/>
          </p:nvPr>
        </p:nvSpPr>
        <p:spPr>
          <a:xfrm>
            <a:off x="685800" y="1066800"/>
            <a:ext cx="7772400" cy="5195888"/>
          </a:xfrm>
        </p:spPr>
        <p:txBody>
          <a:bodyPr/>
          <a:lstStyle/>
          <a:p>
            <a:endParaRPr lang="en-US"/>
          </a:p>
        </p:txBody>
      </p:sp>
      <p:sp>
        <p:nvSpPr>
          <p:cNvPr id="74756" name="WordArt 7"/>
          <p:cNvSpPr>
            <a:spLocks noChangeArrowheads="1" noChangeShapeType="1" noTextEdit="1"/>
          </p:cNvSpPr>
          <p:nvPr/>
        </p:nvSpPr>
        <p:spPr bwMode="auto">
          <a:xfrm>
            <a:off x="1447800" y="1828800"/>
            <a:ext cx="6324600" cy="3352800"/>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Impact"/>
              </a:rPr>
              <a:t>THANK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nodePh="1">
                                  <p:stCondLst>
                                    <p:cond delay="0"/>
                                  </p:stCondLst>
                                  <p:endCondLst>
                                    <p:cond evt="begin" delay="0">
                                      <p:tn val="5"/>
                                    </p:cond>
                                  </p:endCondLst>
                                  <p:childTnLst>
                                    <p:set>
                                      <p:cBhvr>
                                        <p:cTn id="6" dur="1" fill="hold">
                                          <p:stCondLst>
                                            <p:cond delay="0"/>
                                          </p:stCondLst>
                                        </p:cTn>
                                        <p:tgtEl>
                                          <p:spTgt spid="103427">
                                            <p:txEl>
                                              <p:pRg st="0" end="0"/>
                                            </p:txEl>
                                          </p:spTgt>
                                        </p:tgtEl>
                                        <p:attrNameLst>
                                          <p:attrName>style.visibility</p:attrName>
                                        </p:attrNameLst>
                                      </p:cBhvr>
                                      <p:to>
                                        <p:strVal val="visible"/>
                                      </p:to>
                                    </p:set>
                                    <p:anim to="" calcmode="lin" valueType="num">
                                      <p:cBhvr>
                                        <p:cTn id="7" dur="1" fill="hold"/>
                                        <p:tgtEl>
                                          <p:spTgt spid="103427">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228600"/>
            <a:ext cx="7772400" cy="1219200"/>
          </a:xfrm>
        </p:spPr>
        <p:txBody>
          <a:bodyPr/>
          <a:lstStyle/>
          <a:p>
            <a:r>
              <a:rPr lang="en-US" sz="2400" b="1" u="sng"/>
              <a:t>THE THIRD SCHEDULE</a:t>
            </a:r>
            <a:br>
              <a:rPr lang="en-US" sz="2400" b="1" u="sng"/>
            </a:br>
            <a:r>
              <a:rPr lang="en-US" sz="2400" b="1" u="sng"/>
              <a:t>(See section 14)</a:t>
            </a:r>
            <a:br>
              <a:rPr lang="en-US" sz="2400" b="1" u="sng"/>
            </a:br>
            <a:r>
              <a:rPr lang="en-US" sz="2400" b="1" u="sng"/>
              <a:t>Qualifications Granted by Medical Institution Outside India</a:t>
            </a:r>
            <a:r>
              <a:rPr lang="en-US" sz="4000"/>
              <a:t> </a:t>
            </a:r>
          </a:p>
        </p:txBody>
      </p:sp>
      <p:sp>
        <p:nvSpPr>
          <p:cNvPr id="10243" name="Rectangle 3"/>
          <p:cNvSpPr>
            <a:spLocks noGrp="1" noChangeArrowheads="1"/>
          </p:cNvSpPr>
          <p:nvPr>
            <p:ph type="body" idx="1"/>
          </p:nvPr>
        </p:nvSpPr>
        <p:spPr>
          <a:xfrm>
            <a:off x="685800" y="1676400"/>
            <a:ext cx="7772400" cy="4648200"/>
          </a:xfrm>
        </p:spPr>
        <p:txBody>
          <a:bodyPr/>
          <a:lstStyle/>
          <a:p>
            <a:pPr>
              <a:lnSpc>
                <a:spcPct val="90000"/>
              </a:lnSpc>
            </a:pPr>
            <a:r>
              <a:rPr lang="en-US"/>
              <a:t>1.Faculty of Homoeopathy, London           Diploma of of the faculty of homoeopathy.-D.F.Hom. </a:t>
            </a:r>
          </a:p>
          <a:p>
            <a:pPr>
              <a:lnSpc>
                <a:spcPct val="90000"/>
              </a:lnSpc>
            </a:pPr>
            <a:r>
              <a:rPr lang="en-US"/>
              <a:t>2.Faculty of Homoeopathy, London   Members of the faculty of HomoeopathyM.F.Hom.-</a:t>
            </a:r>
          </a:p>
          <a:p>
            <a:pPr>
              <a:lnSpc>
                <a:spcPct val="90000"/>
              </a:lnSpc>
            </a:pPr>
            <a:r>
              <a:rPr lang="en-US"/>
              <a:t>3.Faculty of Homoeopathy, London   Fellow of the Faculty of HomoeopathyF.F. Hom.-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3200" b="1" u="sng"/>
              <a:t>Homoeopathy - Towards Medical Education</a:t>
            </a:r>
            <a:br>
              <a:rPr lang="en-US" sz="4000"/>
            </a:br>
            <a:endParaRPr lang="en-US" sz="4000"/>
          </a:p>
        </p:txBody>
      </p:sp>
      <p:sp>
        <p:nvSpPr>
          <p:cNvPr id="11267" name="Rectangle 3"/>
          <p:cNvSpPr>
            <a:spLocks noGrp="1" noChangeArrowheads="1"/>
          </p:cNvSpPr>
          <p:nvPr>
            <p:ph type="body" idx="1"/>
          </p:nvPr>
        </p:nvSpPr>
        <p:spPr>
          <a:xfrm>
            <a:off x="685800" y="1524000"/>
            <a:ext cx="7772400" cy="4572000"/>
          </a:xfrm>
        </p:spPr>
        <p:txBody>
          <a:bodyPr/>
          <a:lstStyle/>
          <a:p>
            <a:r>
              <a:rPr lang="en-US" sz="2800" b="1"/>
              <a:t>HOMOEOPATHY (DIPLOMA COURSE) D.H.M.S. REGULATIONS, 1983</a:t>
            </a:r>
            <a:br>
              <a:rPr lang="en-US" sz="2800"/>
            </a:br>
            <a:r>
              <a:rPr lang="en-US" sz="2800"/>
              <a:t>DHMS Course spreads over a period of four years including compulsory internship of six months duration after passing the final diploma examination. Fresh admissions in 1st DHMS Diploma course stopped w.e.f. 04-02-1999 throughout the country.</a:t>
            </a:r>
            <a:br>
              <a:rPr lang="en-US" sz="2800"/>
            </a:br>
            <a:endParaRPr lang="en-US" sz="2800"/>
          </a:p>
        </p:txBody>
      </p:sp>
    </p:spTree>
  </p:cSld>
  <p:clrMapOvr>
    <a:masterClrMapping/>
  </p:clrMapOvr>
</p:sld>
</file>

<file path=ppt/theme/theme1.xml><?xml version="1.0" encoding="utf-8"?>
<a:theme xmlns:a="http://schemas.openxmlformats.org/drawingml/2006/main" name="GLOBAL">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1B3753"/>
        </a:dk1>
        <a:lt1>
          <a:srgbClr val="FFFFFF"/>
        </a:lt1>
        <a:dk2>
          <a:srgbClr val="009999"/>
        </a:dk2>
        <a:lt2>
          <a:srgbClr val="FFF385"/>
        </a:lt2>
        <a:accent1>
          <a:srgbClr val="9AE6C0"/>
        </a:accent1>
        <a:accent2>
          <a:srgbClr val="0099CC"/>
        </a:accent2>
        <a:accent3>
          <a:srgbClr val="AACACA"/>
        </a:accent3>
        <a:accent4>
          <a:srgbClr val="DADADA"/>
        </a:accent4>
        <a:accent5>
          <a:srgbClr val="CAF0DC"/>
        </a:accent5>
        <a:accent6>
          <a:srgbClr val="008AB9"/>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GLOBAL 9">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GLOBAL</Template>
  <TotalTime>180</TotalTime>
  <Words>7324</Words>
  <Application>Microsoft Office PowerPoint</Application>
  <PresentationFormat>On-screen Show (4:3)</PresentationFormat>
  <Paragraphs>206</Paragraphs>
  <Slides>71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71</vt:i4>
      </vt:variant>
    </vt:vector>
  </HeadingPairs>
  <TitlesOfParts>
    <vt:vector size="77" baseType="lpstr">
      <vt:lpstr>Arial Black</vt:lpstr>
      <vt:lpstr>Calibri</vt:lpstr>
      <vt:lpstr>Impact</vt:lpstr>
      <vt:lpstr>Tahoma</vt:lpstr>
      <vt:lpstr>Times New Roman</vt:lpstr>
      <vt:lpstr>GLOBAL</vt:lpstr>
      <vt:lpstr>HCC ACT 1973</vt:lpstr>
      <vt:lpstr>The Homoeopathy Central Council Act </vt:lpstr>
      <vt:lpstr>Definition </vt:lpstr>
      <vt:lpstr>PowerPoint Presentation</vt:lpstr>
      <vt:lpstr>  The First Schedule [See Section 3 (1) (a)] </vt:lpstr>
      <vt:lpstr>PowerPoint Presentation</vt:lpstr>
      <vt:lpstr>PowerPoint Presentation</vt:lpstr>
      <vt:lpstr>THE THIRD SCHEDULE (See section 14) Qualifications Granted by Medical Institution Outside India </vt:lpstr>
      <vt:lpstr>Homoeopathy - Towards Medical Education </vt:lpstr>
      <vt:lpstr>PowerPoint Presentation</vt:lpstr>
      <vt:lpstr>PowerPoint Presentation</vt:lpstr>
      <vt:lpstr>PowerPoint Presentation</vt:lpstr>
      <vt:lpstr>   TEACHERS TRAINING: </vt:lpstr>
      <vt:lpstr>   The Homoeopathy Central Council Act  </vt:lpstr>
      <vt:lpstr>PowerPoint Presentation</vt:lpstr>
      <vt:lpstr>PowerPoint Presentation</vt:lpstr>
      <vt:lpstr>PowerPoint Presentation</vt:lpstr>
      <vt:lpstr>PowerPoint Presentation</vt:lpstr>
      <vt:lpstr>Mode of election </vt:lpstr>
      <vt:lpstr>  Restriction on elections and membership </vt:lpstr>
      <vt:lpstr>Incorporation of Central Council. </vt:lpstr>
      <vt:lpstr>Term of office of President, Vice President and members of Central Council. </vt:lpstr>
      <vt:lpstr>PowerPoint Presentation</vt:lpstr>
      <vt:lpstr>PowerPoint Presentation</vt:lpstr>
      <vt:lpstr>Meetings of Central Council</vt:lpstr>
      <vt:lpstr>The Executive Committee and other Committees</vt:lpstr>
      <vt:lpstr>PowerPoint Presentation</vt:lpstr>
      <vt:lpstr>Meetings of committees</vt:lpstr>
      <vt:lpstr>Officers and other employees of Central Council</vt:lpstr>
      <vt:lpstr>  CHAPTER - II A      </vt:lpstr>
      <vt:lpstr>Permission for establishment of new medical institution, new course of study, etc.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Non-recognition of medical qualifications in certain cases. </vt:lpstr>
      <vt:lpstr>PowerPoint Presentation</vt:lpstr>
      <vt:lpstr>CHAPTER - III     ( RECOGNITION OF MEDICAL  QUALIFICATIONS ) </vt:lpstr>
      <vt:lpstr>PowerPoint Presentation</vt:lpstr>
      <vt:lpstr>Recognition of Medical qualifications granted by medical institutions in States or countries outside India.</vt:lpstr>
      <vt:lpstr>PowerPoint Presentation</vt:lpstr>
      <vt:lpstr>Rights of persons possessing qualifications included in Second or the Third Schedule to be enrolled. </vt:lpstr>
      <vt:lpstr>PowerPoint Presentation</vt:lpstr>
      <vt:lpstr>  (3) Nothing contained in sub-section (2) shall affect: </vt:lpstr>
      <vt:lpstr>PowerPoint Presentation</vt:lpstr>
      <vt:lpstr>Power to require information as to courses to study and examination </vt:lpstr>
      <vt:lpstr>Inspectors at examinations. </vt:lpstr>
      <vt:lpstr>PowerPoint Presentation</vt:lpstr>
      <vt:lpstr>Visitors at Examinations. </vt:lpstr>
      <vt:lpstr>PowerPoint Presentation</vt:lpstr>
      <vt:lpstr>Withdrawal of recognition</vt:lpstr>
      <vt:lpstr>PowerPoint Presentation</vt:lpstr>
      <vt:lpstr>PowerPoint Presentation</vt:lpstr>
      <vt:lpstr>Minimum standard of education in Homoeopathy. </vt:lpstr>
      <vt:lpstr> CHAPTER - V    ( MISCELLANEOUS ) </vt:lpstr>
      <vt:lpstr>Commission of Inquiry </vt:lpstr>
      <vt:lpstr>PowerPoint Presentation</vt:lpstr>
      <vt:lpstr>PowerPoint Presentation</vt:lpstr>
      <vt:lpstr>Protection of action taken in good faith. </vt:lpstr>
      <vt:lpstr>Power to make rules </vt:lpstr>
      <vt:lpstr>Power to make regulations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CCH ACT</dc:title>
  <dc:creator>shmc</dc:creator>
  <cp:lastModifiedBy>salini C</cp:lastModifiedBy>
  <cp:revision>79</cp:revision>
  <dcterms:created xsi:type="dcterms:W3CDTF">2006-02-10T08:40:06Z</dcterms:created>
  <dcterms:modified xsi:type="dcterms:W3CDTF">2021-01-27T07:26:48Z</dcterms:modified>
</cp:coreProperties>
</file>